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2" r:id="rId3"/>
  </p:sldMasterIdLst>
  <p:notesMasterIdLst>
    <p:notesMasterId r:id="rId14"/>
  </p:notesMasterIdLst>
  <p:handoutMasterIdLst>
    <p:handoutMasterId r:id="rId15"/>
  </p:handoutMasterIdLst>
  <p:sldIdLst>
    <p:sldId id="256" r:id="rId4"/>
    <p:sldId id="265" r:id="rId5"/>
    <p:sldId id="278" r:id="rId6"/>
    <p:sldId id="277" r:id="rId7"/>
    <p:sldId id="276" r:id="rId8"/>
    <p:sldId id="275" r:id="rId9"/>
    <p:sldId id="268" r:id="rId10"/>
    <p:sldId id="269" r:id="rId11"/>
    <p:sldId id="271" r:id="rId12"/>
    <p:sldId id="270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66"/>
    <a:srgbClr val="FFE697"/>
    <a:srgbClr val="00CC99"/>
    <a:srgbClr val="0066FF"/>
    <a:srgbClr val="64BC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784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C:\Users\ADMIN\Desktop\break%20even%20graph%20in%20exce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34"/>
    </mc:Choice>
    <mc:Fallback>
      <c:style val="34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Sheet1!$A$7</c:f>
              <c:strCache>
                <c:ptCount val="1"/>
                <c:pt idx="0">
                  <c:v>units</c:v>
                </c:pt>
              </c:strCache>
            </c:strRef>
          </c:tx>
          <c:marker>
            <c:symbol val="none"/>
          </c:marker>
          <c:cat>
            <c:numLit>
              <c:formatCode>General</c:formatCode>
              <c:ptCount val="10"/>
              <c:pt idx="0">
                <c:v>1000</c:v>
              </c:pt>
              <c:pt idx="1">
                <c:v>2000</c:v>
              </c:pt>
              <c:pt idx="2">
                <c:v>3000</c:v>
              </c:pt>
              <c:pt idx="3">
                <c:v>4000</c:v>
              </c:pt>
              <c:pt idx="4">
                <c:v>5000</c:v>
              </c:pt>
              <c:pt idx="5">
                <c:v>6000</c:v>
              </c:pt>
              <c:pt idx="6">
                <c:v>7000</c:v>
              </c:pt>
              <c:pt idx="7">
                <c:v>8000</c:v>
              </c:pt>
              <c:pt idx="8">
                <c:v>9000</c:v>
              </c:pt>
              <c:pt idx="9">
                <c:v>10000</c:v>
              </c:pt>
            </c:numLit>
          </c:cat>
          <c:val>
            <c:numRef>
              <c:f>Sheet1!$A$8:$A$18</c:f>
              <c:numCache>
                <c:formatCode>General</c:formatCode>
                <c:ptCount val="11"/>
                <c:pt idx="0">
                  <c:v>0</c:v>
                </c:pt>
                <c:pt idx="1">
                  <c:v>1000</c:v>
                </c:pt>
                <c:pt idx="2">
                  <c:v>2000</c:v>
                </c:pt>
                <c:pt idx="3">
                  <c:v>3000</c:v>
                </c:pt>
                <c:pt idx="4">
                  <c:v>4000</c:v>
                </c:pt>
                <c:pt idx="5">
                  <c:v>5000</c:v>
                </c:pt>
                <c:pt idx="6">
                  <c:v>6000</c:v>
                </c:pt>
                <c:pt idx="7">
                  <c:v>7000</c:v>
                </c:pt>
                <c:pt idx="8">
                  <c:v>8000</c:v>
                </c:pt>
                <c:pt idx="9">
                  <c:v>9000</c:v>
                </c:pt>
                <c:pt idx="10">
                  <c:v>10000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E3F-4ADB-8367-E9F816B48B19}"/>
            </c:ext>
          </c:extLst>
        </c:ser>
        <c:ser>
          <c:idx val="1"/>
          <c:order val="1"/>
          <c:tx>
            <c:strRef>
              <c:f>Sheet1!$B$7</c:f>
              <c:strCache>
                <c:ptCount val="1"/>
                <c:pt idx="0">
                  <c:v>sales</c:v>
                </c:pt>
              </c:strCache>
            </c:strRef>
          </c:tx>
          <c:marker>
            <c:symbol val="none"/>
          </c:marker>
          <c:cat>
            <c:numLit>
              <c:formatCode>General</c:formatCode>
              <c:ptCount val="10"/>
              <c:pt idx="0">
                <c:v>1000</c:v>
              </c:pt>
              <c:pt idx="1">
                <c:v>2000</c:v>
              </c:pt>
              <c:pt idx="2">
                <c:v>3000</c:v>
              </c:pt>
              <c:pt idx="3">
                <c:v>4000</c:v>
              </c:pt>
              <c:pt idx="4">
                <c:v>5000</c:v>
              </c:pt>
              <c:pt idx="5">
                <c:v>6000</c:v>
              </c:pt>
              <c:pt idx="6">
                <c:v>7000</c:v>
              </c:pt>
              <c:pt idx="7">
                <c:v>8000</c:v>
              </c:pt>
              <c:pt idx="8">
                <c:v>9000</c:v>
              </c:pt>
              <c:pt idx="9">
                <c:v>10000</c:v>
              </c:pt>
            </c:numLit>
          </c:cat>
          <c:val>
            <c:numRef>
              <c:f>Sheet1!$B$8:$B$18</c:f>
              <c:numCache>
                <c:formatCode>_ * #,##0.00_-[$₹-44D]_ ;_ * #,##0.00\-[$₹-44D]_ ;_ * "-"??_-[$₹-44D]_ ;_ @_ </c:formatCode>
                <c:ptCount val="11"/>
                <c:pt idx="0">
                  <c:v>0</c:v>
                </c:pt>
                <c:pt idx="1">
                  <c:v>48000000</c:v>
                </c:pt>
                <c:pt idx="2">
                  <c:v>96000000</c:v>
                </c:pt>
                <c:pt idx="3">
                  <c:v>144000000</c:v>
                </c:pt>
                <c:pt idx="4">
                  <c:v>192000000</c:v>
                </c:pt>
                <c:pt idx="5">
                  <c:v>240000000</c:v>
                </c:pt>
                <c:pt idx="6">
                  <c:v>288000000</c:v>
                </c:pt>
                <c:pt idx="7">
                  <c:v>336000000</c:v>
                </c:pt>
                <c:pt idx="8">
                  <c:v>384000000</c:v>
                </c:pt>
                <c:pt idx="9">
                  <c:v>432000000</c:v>
                </c:pt>
                <c:pt idx="10">
                  <c:v>480000000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E3F-4ADB-8367-E9F816B48B19}"/>
            </c:ext>
          </c:extLst>
        </c:ser>
        <c:ser>
          <c:idx val="2"/>
          <c:order val="2"/>
          <c:tx>
            <c:strRef>
              <c:f>Sheet1!$E$7</c:f>
              <c:strCache>
                <c:ptCount val="1"/>
                <c:pt idx="0">
                  <c:v>fixed</c:v>
                </c:pt>
              </c:strCache>
            </c:strRef>
          </c:tx>
          <c:marker>
            <c:symbol val="none"/>
          </c:marker>
          <c:cat>
            <c:numLit>
              <c:formatCode>General</c:formatCode>
              <c:ptCount val="10"/>
              <c:pt idx="0">
                <c:v>1000</c:v>
              </c:pt>
              <c:pt idx="1">
                <c:v>2000</c:v>
              </c:pt>
              <c:pt idx="2">
                <c:v>3000</c:v>
              </c:pt>
              <c:pt idx="3">
                <c:v>4000</c:v>
              </c:pt>
              <c:pt idx="4">
                <c:v>5000</c:v>
              </c:pt>
              <c:pt idx="5">
                <c:v>6000</c:v>
              </c:pt>
              <c:pt idx="6">
                <c:v>7000</c:v>
              </c:pt>
              <c:pt idx="7">
                <c:v>8000</c:v>
              </c:pt>
              <c:pt idx="8">
                <c:v>9000</c:v>
              </c:pt>
              <c:pt idx="9">
                <c:v>10000</c:v>
              </c:pt>
            </c:numLit>
          </c:cat>
          <c:val>
            <c:numRef>
              <c:f>Sheet1!$E$8:$E$18</c:f>
              <c:numCache>
                <c:formatCode>_ * #,##0.00_-[$₹-44D]_ ;_ * #,##0.00\-[$₹-44D]_ ;_ * "-"??_-[$₹-44D]_ ;_ @_ </c:formatCode>
                <c:ptCount val="11"/>
                <c:pt idx="0">
                  <c:v>29319000</c:v>
                </c:pt>
                <c:pt idx="1">
                  <c:v>29319000</c:v>
                </c:pt>
                <c:pt idx="2">
                  <c:v>29319000</c:v>
                </c:pt>
                <c:pt idx="3">
                  <c:v>29319000</c:v>
                </c:pt>
                <c:pt idx="4">
                  <c:v>29319000</c:v>
                </c:pt>
                <c:pt idx="5">
                  <c:v>29319000</c:v>
                </c:pt>
                <c:pt idx="6">
                  <c:v>29319000</c:v>
                </c:pt>
                <c:pt idx="7">
                  <c:v>29319000</c:v>
                </c:pt>
                <c:pt idx="8">
                  <c:v>29319000</c:v>
                </c:pt>
                <c:pt idx="9">
                  <c:v>29319000</c:v>
                </c:pt>
                <c:pt idx="10">
                  <c:v>29319000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E3F-4ADB-8367-E9F816B48B19}"/>
            </c:ext>
          </c:extLst>
        </c:ser>
        <c:ser>
          <c:idx val="3"/>
          <c:order val="3"/>
          <c:tx>
            <c:strRef>
              <c:f>Sheet1!$F$7</c:f>
              <c:strCache>
                <c:ptCount val="1"/>
                <c:pt idx="0">
                  <c:v>total cost</c:v>
                </c:pt>
              </c:strCache>
            </c:strRef>
          </c:tx>
          <c:marker>
            <c:symbol val="none"/>
          </c:marker>
          <c:cat>
            <c:numLit>
              <c:formatCode>General</c:formatCode>
              <c:ptCount val="10"/>
              <c:pt idx="0">
                <c:v>1000</c:v>
              </c:pt>
              <c:pt idx="1">
                <c:v>2000</c:v>
              </c:pt>
              <c:pt idx="2">
                <c:v>3000</c:v>
              </c:pt>
              <c:pt idx="3">
                <c:v>4000</c:v>
              </c:pt>
              <c:pt idx="4">
                <c:v>5000</c:v>
              </c:pt>
              <c:pt idx="5">
                <c:v>6000</c:v>
              </c:pt>
              <c:pt idx="6">
                <c:v>7000</c:v>
              </c:pt>
              <c:pt idx="7">
                <c:v>8000</c:v>
              </c:pt>
              <c:pt idx="8">
                <c:v>9000</c:v>
              </c:pt>
              <c:pt idx="9">
                <c:v>10000</c:v>
              </c:pt>
            </c:numLit>
          </c:cat>
          <c:val>
            <c:numRef>
              <c:f>Sheet1!$F$8:$F$18</c:f>
              <c:numCache>
                <c:formatCode>_ * #,##0.00_-[$₹-44D]_ ;_ * #,##0.00\-[$₹-44D]_ ;_ * "-"??_-[$₹-44D]_ ;_ @_ </c:formatCode>
                <c:ptCount val="11"/>
                <c:pt idx="0">
                  <c:v>29319000</c:v>
                </c:pt>
                <c:pt idx="1">
                  <c:v>69344000</c:v>
                </c:pt>
                <c:pt idx="2">
                  <c:v>109369000</c:v>
                </c:pt>
                <c:pt idx="3">
                  <c:v>149394000</c:v>
                </c:pt>
                <c:pt idx="4">
                  <c:v>189419000</c:v>
                </c:pt>
                <c:pt idx="5">
                  <c:v>229444000</c:v>
                </c:pt>
                <c:pt idx="6">
                  <c:v>269469000</c:v>
                </c:pt>
                <c:pt idx="7">
                  <c:v>309494000</c:v>
                </c:pt>
                <c:pt idx="8">
                  <c:v>349519000</c:v>
                </c:pt>
                <c:pt idx="9">
                  <c:v>389544000</c:v>
                </c:pt>
                <c:pt idx="10">
                  <c:v>429569000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E3F-4ADB-8367-E9F816B48B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665856"/>
        <c:axId val="40667392"/>
      </c:lineChart>
      <c:catAx>
        <c:axId val="406658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cmpd="dbl">
            <a:headEnd type="triangle"/>
            <a:tailEnd type="triangle"/>
          </a:ln>
        </c:spPr>
        <c:txPr>
          <a:bodyPr/>
          <a:lstStyle/>
          <a:p>
            <a:pPr>
              <a:defRPr sz="1400" baseline="0"/>
            </a:pPr>
            <a:endParaRPr lang="en-US"/>
          </a:p>
        </c:txPr>
        <c:crossAx val="40667392"/>
        <c:crosses val="autoZero"/>
        <c:auto val="1"/>
        <c:lblAlgn val="ctr"/>
        <c:lblOffset val="100"/>
        <c:noMultiLvlLbl val="0"/>
      </c:catAx>
      <c:valAx>
        <c:axId val="4066739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 baseline="0"/>
            </a:pPr>
            <a:endParaRPr lang="en-US"/>
          </a:p>
        </c:txPr>
        <c:crossAx val="40665856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egendEntry>
        <c:idx val="0"/>
        <c:txPr>
          <a:bodyPr/>
          <a:lstStyle/>
          <a:p>
            <a:pPr>
              <a:defRPr sz="1400" b="1"/>
            </a:pPr>
            <a:endParaRPr lang="en-US"/>
          </a:p>
        </c:txPr>
      </c:legendEntry>
      <c:legendEntry>
        <c:idx val="1"/>
        <c:txPr>
          <a:bodyPr/>
          <a:lstStyle/>
          <a:p>
            <a:pPr>
              <a:defRPr sz="1400" b="1"/>
            </a:pPr>
            <a:endParaRPr lang="en-US"/>
          </a:p>
        </c:txPr>
      </c:legendEntry>
      <c:legendEntry>
        <c:idx val="2"/>
        <c:txPr>
          <a:bodyPr/>
          <a:lstStyle/>
          <a:p>
            <a:pPr>
              <a:defRPr sz="1400" b="1"/>
            </a:pPr>
            <a:endParaRPr lang="en-US"/>
          </a:p>
        </c:txPr>
      </c:legendEntry>
      <c:legendEntry>
        <c:idx val="3"/>
        <c:txPr>
          <a:bodyPr/>
          <a:lstStyle/>
          <a:p>
            <a:pPr>
              <a:defRPr sz="1400" b="1"/>
            </a:pPr>
            <a:endParaRPr lang="en-US"/>
          </a:p>
        </c:txPr>
      </c:legendEntry>
      <c:layout>
        <c:manualLayout>
          <c:xMode val="edge"/>
          <c:yMode val="edge"/>
          <c:x val="0.83752961603361931"/>
          <c:y val="0.32431567241757736"/>
          <c:w val="0.15218148324630776"/>
          <c:h val="0.30591176081737947"/>
        </c:manualLayout>
      </c:layout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  <c:userShapes r:id="rId2"/>
</c:chartSpac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93142C-97C9-42A6-A5D8-067140EE7500}" type="doc">
      <dgm:prSet loTypeId="urn:microsoft.com/office/officeart/2005/8/layout/radial4" loCatId="relationship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9CF5C879-3429-4B92-B7B8-BFB2FE1D500D}">
      <dgm:prSet phldrT="[Text]" custT="1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solidFill>
            <a:schemeClr val="tx1"/>
          </a:solidFill>
        </a:ln>
      </dgm:spPr>
      <dgm:t>
        <a:bodyPr/>
        <a:lstStyle/>
        <a:p>
          <a:r>
            <a:rPr lang="en-US" sz="3200" b="1" i="0">
              <a:solidFill>
                <a:schemeClr val="tx1"/>
              </a:solidFill>
              <a:latin typeface="Algerian" pitchFamily="82" charset="0"/>
            </a:rPr>
            <a:t>UPS</a:t>
          </a:r>
        </a:p>
      </dgm:t>
    </dgm:pt>
    <dgm:pt modelId="{F36899A9-7BF1-4AFB-8DF3-1380759ABB07}" type="parTrans" cxnId="{6C17FD75-3B61-4CB4-AC66-92B9592A60B4}">
      <dgm:prSet/>
      <dgm:spPr/>
      <dgm:t>
        <a:bodyPr/>
        <a:lstStyle/>
        <a:p>
          <a:endParaRPr lang="en-US"/>
        </a:p>
      </dgm:t>
    </dgm:pt>
    <dgm:pt modelId="{0F728293-7E49-40D8-A2AF-9342050E455C}" type="sibTrans" cxnId="{6C17FD75-3B61-4CB4-AC66-92B9592A60B4}">
      <dgm:prSet/>
      <dgm:spPr/>
      <dgm:t>
        <a:bodyPr/>
        <a:lstStyle/>
        <a:p>
          <a:endParaRPr lang="en-US"/>
        </a:p>
      </dgm:t>
    </dgm:pt>
    <dgm:pt modelId="{1CF7CA51-BFFF-44C5-BF6F-49EB07608DE1}">
      <dgm:prSet custT="1"/>
      <dgm:spPr/>
      <dgm:t>
        <a:bodyPr/>
        <a:lstStyle/>
        <a:p>
          <a:r>
            <a:rPr lang="en-US" sz="1400" dirty="0">
              <a:latin typeface="Bodoni MT Black" pitchFamily="18" charset="0"/>
            </a:rPr>
            <a:t>AREODYNAMIC; ERGONOMIC; AESTHETIC</a:t>
          </a:r>
        </a:p>
      </dgm:t>
    </dgm:pt>
    <dgm:pt modelId="{155D1FCC-64B6-4E7B-9AF0-1553C279E5F2}" type="parTrans" cxnId="{D06EB56F-1C9B-46B7-8BD1-D80BD57FDFA6}">
      <dgm:prSet/>
      <dgm:spPr/>
      <dgm:t>
        <a:bodyPr/>
        <a:lstStyle/>
        <a:p>
          <a:endParaRPr lang="en-US"/>
        </a:p>
      </dgm:t>
    </dgm:pt>
    <dgm:pt modelId="{25E88096-569C-4C9F-A70E-6DAC079CC53E}" type="sibTrans" cxnId="{D06EB56F-1C9B-46B7-8BD1-D80BD57FDFA6}">
      <dgm:prSet/>
      <dgm:spPr/>
      <dgm:t>
        <a:bodyPr/>
        <a:lstStyle/>
        <a:p>
          <a:endParaRPr lang="en-US"/>
        </a:p>
      </dgm:t>
    </dgm:pt>
    <dgm:pt modelId="{227D25F6-926C-458D-9EEE-E44A42661907}">
      <dgm:prSet custT="1"/>
      <dgm:spPr/>
      <dgm:t>
        <a:bodyPr/>
        <a:lstStyle/>
        <a:p>
          <a:r>
            <a:rPr lang="en-US" sz="1400" dirty="0">
              <a:solidFill>
                <a:schemeClr val="bg1"/>
              </a:solidFill>
              <a:latin typeface="Bodoni MT Black" pitchFamily="18" charset="0"/>
            </a:rPr>
            <a:t>LOW</a:t>
          </a:r>
        </a:p>
        <a:p>
          <a:r>
            <a:rPr lang="en-US" sz="1400" dirty="0">
              <a:solidFill>
                <a:schemeClr val="bg1"/>
              </a:solidFill>
              <a:latin typeface="Bodoni MT Black" pitchFamily="18" charset="0"/>
            </a:rPr>
            <a:t>CARBON</a:t>
          </a:r>
        </a:p>
        <a:p>
          <a:r>
            <a:rPr lang="en-US" sz="1400" dirty="0">
              <a:solidFill>
                <a:schemeClr val="bg1"/>
              </a:solidFill>
              <a:latin typeface="Bodoni MT Black" pitchFamily="18" charset="0"/>
            </a:rPr>
            <a:t>FOOTPRINTS</a:t>
          </a:r>
        </a:p>
      </dgm:t>
    </dgm:pt>
    <dgm:pt modelId="{8DE135FB-0D7E-40BC-889C-8F40EB531B5C}" type="parTrans" cxnId="{3DF16D27-4412-40CE-95D0-A0BBB2110FCF}">
      <dgm:prSet/>
      <dgm:spPr/>
      <dgm:t>
        <a:bodyPr/>
        <a:lstStyle/>
        <a:p>
          <a:endParaRPr lang="en-US"/>
        </a:p>
      </dgm:t>
    </dgm:pt>
    <dgm:pt modelId="{A6737221-6335-4EC7-BEE2-6381E2293CAB}" type="sibTrans" cxnId="{3DF16D27-4412-40CE-95D0-A0BBB2110FCF}">
      <dgm:prSet/>
      <dgm:spPr/>
      <dgm:t>
        <a:bodyPr/>
        <a:lstStyle/>
        <a:p>
          <a:endParaRPr lang="en-US"/>
        </a:p>
      </dgm:t>
    </dgm:pt>
    <dgm:pt modelId="{D14A48ED-3E94-4511-8A1A-FE8C86FEC555}">
      <dgm:prSet custT="1"/>
      <dgm:spPr/>
      <dgm:t>
        <a:bodyPr/>
        <a:lstStyle/>
        <a:p>
          <a:r>
            <a:rPr lang="en-US" sz="1400" dirty="0">
              <a:latin typeface="Bodoni MT Black" pitchFamily="18" charset="0"/>
            </a:rPr>
            <a:t>COMFERTABLE RECUMBENT DESIGN</a:t>
          </a:r>
        </a:p>
      </dgm:t>
    </dgm:pt>
    <dgm:pt modelId="{D07D76F7-2232-4AAE-879E-5122A661AB30}" type="parTrans" cxnId="{68FA9DF3-7AAC-474C-BDA8-353639782902}">
      <dgm:prSet/>
      <dgm:spPr/>
      <dgm:t>
        <a:bodyPr/>
        <a:lstStyle/>
        <a:p>
          <a:endParaRPr lang="en-US"/>
        </a:p>
      </dgm:t>
    </dgm:pt>
    <dgm:pt modelId="{68B4CA79-33C1-432F-A90A-421C5E7CFEA6}" type="sibTrans" cxnId="{68FA9DF3-7AAC-474C-BDA8-353639782902}">
      <dgm:prSet/>
      <dgm:spPr/>
      <dgm:t>
        <a:bodyPr/>
        <a:lstStyle/>
        <a:p>
          <a:endParaRPr lang="en-US"/>
        </a:p>
      </dgm:t>
    </dgm:pt>
    <dgm:pt modelId="{8F7BE288-FB71-4DCC-BE52-47AC9AAC5596}">
      <dgm:prSet custT="1"/>
      <dgm:spPr/>
      <dgm:t>
        <a:bodyPr/>
        <a:lstStyle/>
        <a:p>
          <a:r>
            <a:rPr lang="en-US" sz="1400" dirty="0">
              <a:latin typeface="Bodoni MT Black" pitchFamily="18" charset="0"/>
            </a:rPr>
            <a:t>HIGH PERFORMA-NCE ELECTRIC MOTOR</a:t>
          </a:r>
        </a:p>
      </dgm:t>
    </dgm:pt>
    <dgm:pt modelId="{22C01D0F-8131-44C9-A257-11D646BADCD1}" type="parTrans" cxnId="{C7F3685E-9027-4048-BC72-409C937F9A77}">
      <dgm:prSet/>
      <dgm:spPr/>
      <dgm:t>
        <a:bodyPr/>
        <a:lstStyle/>
        <a:p>
          <a:endParaRPr lang="en-US"/>
        </a:p>
      </dgm:t>
    </dgm:pt>
    <dgm:pt modelId="{C28440D1-1BFE-40B2-8A60-680363EBCD65}" type="sibTrans" cxnId="{C7F3685E-9027-4048-BC72-409C937F9A77}">
      <dgm:prSet/>
      <dgm:spPr/>
      <dgm:t>
        <a:bodyPr/>
        <a:lstStyle/>
        <a:p>
          <a:endParaRPr lang="en-US"/>
        </a:p>
      </dgm:t>
    </dgm:pt>
    <dgm:pt modelId="{B8008C60-BC8B-4C5C-98E9-DEC7F4531122}">
      <dgm:prSet custT="1"/>
      <dgm:spPr/>
      <dgm:t>
        <a:bodyPr/>
        <a:lstStyle/>
        <a:p>
          <a:r>
            <a:rPr lang="en-US" sz="1400" dirty="0">
              <a:latin typeface="Bodoni MT Black" pitchFamily="18" charset="0"/>
            </a:rPr>
            <a:t>COMPACT,</a:t>
          </a:r>
        </a:p>
        <a:p>
          <a:r>
            <a:rPr lang="en-US" sz="1400" dirty="0">
              <a:latin typeface="Bodoni MT Black" pitchFamily="18" charset="0"/>
            </a:rPr>
            <a:t>MAINTAINENE FREE   </a:t>
          </a:r>
        </a:p>
        <a:p>
          <a:r>
            <a:rPr lang="en-US" sz="1400" dirty="0">
              <a:latin typeface="Bodoni MT Black" pitchFamily="18" charset="0"/>
            </a:rPr>
            <a:t>  Li -ION BATTERY </a:t>
          </a:r>
        </a:p>
      </dgm:t>
    </dgm:pt>
    <dgm:pt modelId="{EEAE266C-7278-4E88-97BF-3EE37C99259C}" type="parTrans" cxnId="{2D57F17D-B8D5-4AC1-846D-E550A968847A}">
      <dgm:prSet/>
      <dgm:spPr/>
      <dgm:t>
        <a:bodyPr/>
        <a:lstStyle/>
        <a:p>
          <a:endParaRPr lang="en-US"/>
        </a:p>
      </dgm:t>
    </dgm:pt>
    <dgm:pt modelId="{B56A5C05-3E8C-4D96-9FD5-5F1BB62EE9C8}" type="sibTrans" cxnId="{2D57F17D-B8D5-4AC1-846D-E550A968847A}">
      <dgm:prSet/>
      <dgm:spPr/>
      <dgm:t>
        <a:bodyPr/>
        <a:lstStyle/>
        <a:p>
          <a:endParaRPr lang="en-US"/>
        </a:p>
      </dgm:t>
    </dgm:pt>
    <dgm:pt modelId="{475F01DA-0A14-4F50-9FFE-E6024CAF1977}">
      <dgm:prSet custT="1"/>
      <dgm:spPr/>
      <dgm:t>
        <a:bodyPr/>
        <a:lstStyle/>
        <a:p>
          <a:r>
            <a:rPr lang="en-US" sz="1400" dirty="0">
              <a:latin typeface="Bodoni MT Black" pitchFamily="18" charset="0"/>
            </a:rPr>
            <a:t>3Hrs OF</a:t>
          </a:r>
        </a:p>
        <a:p>
          <a:r>
            <a:rPr lang="en-US" sz="1400" dirty="0">
              <a:latin typeface="Bodoni MT Black" pitchFamily="18" charset="0"/>
            </a:rPr>
            <a:t> BATTERY</a:t>
          </a:r>
        </a:p>
        <a:p>
          <a:r>
            <a:rPr lang="en-US" sz="1400" dirty="0">
              <a:latin typeface="Bodoni MT Black" pitchFamily="18" charset="0"/>
            </a:rPr>
            <a:t> BACKUP</a:t>
          </a:r>
        </a:p>
      </dgm:t>
    </dgm:pt>
    <dgm:pt modelId="{80EC0B99-9058-4CD0-A9A4-107C8B356976}" type="parTrans" cxnId="{C9D9A727-FBF8-4CE8-A70F-3C8394ACE82C}">
      <dgm:prSet/>
      <dgm:spPr/>
      <dgm:t>
        <a:bodyPr/>
        <a:lstStyle/>
        <a:p>
          <a:endParaRPr lang="en-US"/>
        </a:p>
      </dgm:t>
    </dgm:pt>
    <dgm:pt modelId="{65B447E1-69B0-4905-93BD-CF8743F79A7D}" type="sibTrans" cxnId="{C9D9A727-FBF8-4CE8-A70F-3C8394ACE82C}">
      <dgm:prSet/>
      <dgm:spPr/>
      <dgm:t>
        <a:bodyPr/>
        <a:lstStyle/>
        <a:p>
          <a:endParaRPr lang="en-US"/>
        </a:p>
      </dgm:t>
    </dgm:pt>
    <dgm:pt modelId="{C7CFF901-50A5-47D0-A9AF-FE5BB6602924}" type="pres">
      <dgm:prSet presAssocID="{4A93142C-97C9-42A6-A5D8-067140EE7500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5F10B38B-338E-46C3-88C2-611A9B76BE82}" type="pres">
      <dgm:prSet presAssocID="{9CF5C879-3429-4B92-B7B8-BFB2FE1D500D}" presName="centerShape" presStyleLbl="node0" presStyleIdx="0" presStyleCnt="1" custLinFactNeighborX="-1529" custLinFactNeighborY="218"/>
      <dgm:spPr/>
    </dgm:pt>
    <dgm:pt modelId="{91ADCAAE-2CEE-418D-96E3-A2EBCDD0069F}" type="pres">
      <dgm:prSet presAssocID="{D07D76F7-2232-4AAE-879E-5122A661AB30}" presName="parTrans" presStyleLbl="bgSibTrans2D1" presStyleIdx="0" presStyleCnt="6"/>
      <dgm:spPr/>
    </dgm:pt>
    <dgm:pt modelId="{D7E59C4B-695F-4FD6-9239-045DB8A01B9A}" type="pres">
      <dgm:prSet presAssocID="{D14A48ED-3E94-4511-8A1A-FE8C86FEC555}" presName="node" presStyleLbl="node1" presStyleIdx="0" presStyleCnt="6" custScaleX="112712" custScaleY="110503">
        <dgm:presLayoutVars>
          <dgm:bulletEnabled val="1"/>
        </dgm:presLayoutVars>
      </dgm:prSet>
      <dgm:spPr/>
    </dgm:pt>
    <dgm:pt modelId="{0CE37B77-A00E-45CC-A525-DD76D8ACFC52}" type="pres">
      <dgm:prSet presAssocID="{8DE135FB-0D7E-40BC-889C-8F40EB531B5C}" presName="parTrans" presStyleLbl="bgSibTrans2D1" presStyleIdx="1" presStyleCnt="6"/>
      <dgm:spPr/>
    </dgm:pt>
    <dgm:pt modelId="{55F7D9B7-01C9-4586-A896-8DEDFC3EC34B}" type="pres">
      <dgm:prSet presAssocID="{227D25F6-926C-458D-9EEE-E44A42661907}" presName="node" presStyleLbl="node1" presStyleIdx="1" presStyleCnt="6" custScaleX="99158" custScaleY="127058" custRadScaleRad="108561" custRadScaleInc="-10326">
        <dgm:presLayoutVars>
          <dgm:bulletEnabled val="1"/>
        </dgm:presLayoutVars>
      </dgm:prSet>
      <dgm:spPr/>
    </dgm:pt>
    <dgm:pt modelId="{62EE0BA1-52D1-49C7-9092-D111A304FD32}" type="pres">
      <dgm:prSet presAssocID="{155D1FCC-64B6-4E7B-9AF0-1553C279E5F2}" presName="parTrans" presStyleLbl="bgSibTrans2D1" presStyleIdx="2" presStyleCnt="6"/>
      <dgm:spPr/>
    </dgm:pt>
    <dgm:pt modelId="{F90B0306-BDE1-403E-BF8C-E8A60555B823}" type="pres">
      <dgm:prSet presAssocID="{1CF7CA51-BFFF-44C5-BF6F-49EB07608DE1}" presName="node" presStyleLbl="node1" presStyleIdx="2" presStyleCnt="6" custScaleX="117963" custScaleY="124915">
        <dgm:presLayoutVars>
          <dgm:bulletEnabled val="1"/>
        </dgm:presLayoutVars>
      </dgm:prSet>
      <dgm:spPr/>
    </dgm:pt>
    <dgm:pt modelId="{F5DDE1F4-B6BD-4FD6-9DCF-3FCDA173FBA3}" type="pres">
      <dgm:prSet presAssocID="{EEAE266C-7278-4E88-97BF-3EE37C99259C}" presName="parTrans" presStyleLbl="bgSibTrans2D1" presStyleIdx="3" presStyleCnt="6"/>
      <dgm:spPr/>
    </dgm:pt>
    <dgm:pt modelId="{B0930006-F0E2-4A2D-AE0A-6F3595A2CB0D}" type="pres">
      <dgm:prSet presAssocID="{B8008C60-BC8B-4C5C-98E9-DEC7F4531122}" presName="node" presStyleLbl="node1" presStyleIdx="3" presStyleCnt="6" custScaleX="125313" custScaleY="119159">
        <dgm:presLayoutVars>
          <dgm:bulletEnabled val="1"/>
        </dgm:presLayoutVars>
      </dgm:prSet>
      <dgm:spPr/>
    </dgm:pt>
    <dgm:pt modelId="{07FECAA9-759B-47F4-9FCB-65AC22F39635}" type="pres">
      <dgm:prSet presAssocID="{22C01D0F-8131-44C9-A257-11D646BADCD1}" presName="parTrans" presStyleLbl="bgSibTrans2D1" presStyleIdx="4" presStyleCnt="6"/>
      <dgm:spPr/>
    </dgm:pt>
    <dgm:pt modelId="{686B46CF-C332-4B9F-9F9D-A44D203D3E77}" type="pres">
      <dgm:prSet presAssocID="{8F7BE288-FB71-4DCC-BE52-47AC9AAC5596}" presName="node" presStyleLbl="node1" presStyleIdx="4" presStyleCnt="6" custScaleY="138445" custRadScaleRad="98331" custRadScaleInc="11610">
        <dgm:presLayoutVars>
          <dgm:bulletEnabled val="1"/>
        </dgm:presLayoutVars>
      </dgm:prSet>
      <dgm:spPr/>
    </dgm:pt>
    <dgm:pt modelId="{208DFDE3-BC53-477A-ABA3-AA2AC5D6F554}" type="pres">
      <dgm:prSet presAssocID="{80EC0B99-9058-4CD0-A9A4-107C8B356976}" presName="parTrans" presStyleLbl="bgSibTrans2D1" presStyleIdx="5" presStyleCnt="6"/>
      <dgm:spPr/>
    </dgm:pt>
    <dgm:pt modelId="{7002B2C0-83E8-42EB-B9BA-364B08C0C2E6}" type="pres">
      <dgm:prSet presAssocID="{475F01DA-0A14-4F50-9FFE-E6024CAF1977}" presName="node" presStyleLbl="node1" presStyleIdx="5" presStyleCnt="6" custScaleX="94819" custScaleY="127058" custRadScaleRad="97072" custRadScaleInc="-7631">
        <dgm:presLayoutVars>
          <dgm:bulletEnabled val="1"/>
        </dgm:presLayoutVars>
      </dgm:prSet>
      <dgm:spPr/>
    </dgm:pt>
  </dgm:ptLst>
  <dgm:cxnLst>
    <dgm:cxn modelId="{3B0691DE-9FAF-45CA-825D-D7003654543C}" type="presOf" srcId="{D14A48ED-3E94-4511-8A1A-FE8C86FEC555}" destId="{D7E59C4B-695F-4FD6-9239-045DB8A01B9A}" srcOrd="0" destOrd="0" presId="urn:microsoft.com/office/officeart/2005/8/layout/radial4"/>
    <dgm:cxn modelId="{6C17FD75-3B61-4CB4-AC66-92B9592A60B4}" srcId="{4A93142C-97C9-42A6-A5D8-067140EE7500}" destId="{9CF5C879-3429-4B92-B7B8-BFB2FE1D500D}" srcOrd="0" destOrd="0" parTransId="{F36899A9-7BF1-4AFB-8DF3-1380759ABB07}" sibTransId="{0F728293-7E49-40D8-A2AF-9342050E455C}"/>
    <dgm:cxn modelId="{0C43B4EA-5128-4A1B-AA74-1B72A4987BA9}" type="presOf" srcId="{475F01DA-0A14-4F50-9FFE-E6024CAF1977}" destId="{7002B2C0-83E8-42EB-B9BA-364B08C0C2E6}" srcOrd="0" destOrd="0" presId="urn:microsoft.com/office/officeart/2005/8/layout/radial4"/>
    <dgm:cxn modelId="{1A0100FA-D8E0-4B61-B28B-9DB02AC540F8}" type="presOf" srcId="{22C01D0F-8131-44C9-A257-11D646BADCD1}" destId="{07FECAA9-759B-47F4-9FCB-65AC22F39635}" srcOrd="0" destOrd="0" presId="urn:microsoft.com/office/officeart/2005/8/layout/radial4"/>
    <dgm:cxn modelId="{8A58F076-E850-4722-8DBD-DCFE77698290}" type="presOf" srcId="{B8008C60-BC8B-4C5C-98E9-DEC7F4531122}" destId="{B0930006-F0E2-4A2D-AE0A-6F3595A2CB0D}" srcOrd="0" destOrd="0" presId="urn:microsoft.com/office/officeart/2005/8/layout/radial4"/>
    <dgm:cxn modelId="{8FE9F91B-89DA-4547-9D78-9FCD058553E1}" type="presOf" srcId="{227D25F6-926C-458D-9EEE-E44A42661907}" destId="{55F7D9B7-01C9-4586-A896-8DEDFC3EC34B}" srcOrd="0" destOrd="0" presId="urn:microsoft.com/office/officeart/2005/8/layout/radial4"/>
    <dgm:cxn modelId="{072ADB75-9D5D-452E-836F-CCB6B84B9561}" type="presOf" srcId="{1CF7CA51-BFFF-44C5-BF6F-49EB07608DE1}" destId="{F90B0306-BDE1-403E-BF8C-E8A60555B823}" srcOrd="0" destOrd="0" presId="urn:microsoft.com/office/officeart/2005/8/layout/radial4"/>
    <dgm:cxn modelId="{68FA9DF3-7AAC-474C-BDA8-353639782902}" srcId="{9CF5C879-3429-4B92-B7B8-BFB2FE1D500D}" destId="{D14A48ED-3E94-4511-8A1A-FE8C86FEC555}" srcOrd="0" destOrd="0" parTransId="{D07D76F7-2232-4AAE-879E-5122A661AB30}" sibTransId="{68B4CA79-33C1-432F-A90A-421C5E7CFEA6}"/>
    <dgm:cxn modelId="{EECAB90F-7040-4126-825B-B31427986DF3}" type="presOf" srcId="{8F7BE288-FB71-4DCC-BE52-47AC9AAC5596}" destId="{686B46CF-C332-4B9F-9F9D-A44D203D3E77}" srcOrd="0" destOrd="0" presId="urn:microsoft.com/office/officeart/2005/8/layout/radial4"/>
    <dgm:cxn modelId="{BE80B181-7262-46EF-9BD3-6314A8582A24}" type="presOf" srcId="{4A93142C-97C9-42A6-A5D8-067140EE7500}" destId="{C7CFF901-50A5-47D0-A9AF-FE5BB6602924}" srcOrd="0" destOrd="0" presId="urn:microsoft.com/office/officeart/2005/8/layout/radial4"/>
    <dgm:cxn modelId="{AFF018F6-DCD3-43CA-8247-DF42002E7255}" type="presOf" srcId="{D07D76F7-2232-4AAE-879E-5122A661AB30}" destId="{91ADCAAE-2CEE-418D-96E3-A2EBCDD0069F}" srcOrd="0" destOrd="0" presId="urn:microsoft.com/office/officeart/2005/8/layout/radial4"/>
    <dgm:cxn modelId="{2D57F17D-B8D5-4AC1-846D-E550A968847A}" srcId="{9CF5C879-3429-4B92-B7B8-BFB2FE1D500D}" destId="{B8008C60-BC8B-4C5C-98E9-DEC7F4531122}" srcOrd="3" destOrd="0" parTransId="{EEAE266C-7278-4E88-97BF-3EE37C99259C}" sibTransId="{B56A5C05-3E8C-4D96-9FD5-5F1BB62EE9C8}"/>
    <dgm:cxn modelId="{DD865E3F-EA19-4B3F-A83F-04A78C227A82}" type="presOf" srcId="{8DE135FB-0D7E-40BC-889C-8F40EB531B5C}" destId="{0CE37B77-A00E-45CC-A525-DD76D8ACFC52}" srcOrd="0" destOrd="0" presId="urn:microsoft.com/office/officeart/2005/8/layout/radial4"/>
    <dgm:cxn modelId="{DFEAEE35-F424-41BC-B788-4BC91046F93C}" type="presOf" srcId="{EEAE266C-7278-4E88-97BF-3EE37C99259C}" destId="{F5DDE1F4-B6BD-4FD6-9DCF-3FCDA173FBA3}" srcOrd="0" destOrd="0" presId="urn:microsoft.com/office/officeart/2005/8/layout/radial4"/>
    <dgm:cxn modelId="{E445B804-310A-4BA8-AE4E-FA5BBB9BC5C0}" type="presOf" srcId="{9CF5C879-3429-4B92-B7B8-BFB2FE1D500D}" destId="{5F10B38B-338E-46C3-88C2-611A9B76BE82}" srcOrd="0" destOrd="0" presId="urn:microsoft.com/office/officeart/2005/8/layout/radial4"/>
    <dgm:cxn modelId="{0780B40F-6D25-4D6A-BB3F-85D182BF4B76}" type="presOf" srcId="{80EC0B99-9058-4CD0-A9A4-107C8B356976}" destId="{208DFDE3-BC53-477A-ABA3-AA2AC5D6F554}" srcOrd="0" destOrd="0" presId="urn:microsoft.com/office/officeart/2005/8/layout/radial4"/>
    <dgm:cxn modelId="{D06EB56F-1C9B-46B7-8BD1-D80BD57FDFA6}" srcId="{9CF5C879-3429-4B92-B7B8-BFB2FE1D500D}" destId="{1CF7CA51-BFFF-44C5-BF6F-49EB07608DE1}" srcOrd="2" destOrd="0" parTransId="{155D1FCC-64B6-4E7B-9AF0-1553C279E5F2}" sibTransId="{25E88096-569C-4C9F-A70E-6DAC079CC53E}"/>
    <dgm:cxn modelId="{0374BF94-E695-4D24-9651-01455A371278}" type="presOf" srcId="{155D1FCC-64B6-4E7B-9AF0-1553C279E5F2}" destId="{62EE0BA1-52D1-49C7-9092-D111A304FD32}" srcOrd="0" destOrd="0" presId="urn:microsoft.com/office/officeart/2005/8/layout/radial4"/>
    <dgm:cxn modelId="{3DF16D27-4412-40CE-95D0-A0BBB2110FCF}" srcId="{9CF5C879-3429-4B92-B7B8-BFB2FE1D500D}" destId="{227D25F6-926C-458D-9EEE-E44A42661907}" srcOrd="1" destOrd="0" parTransId="{8DE135FB-0D7E-40BC-889C-8F40EB531B5C}" sibTransId="{A6737221-6335-4EC7-BEE2-6381E2293CAB}"/>
    <dgm:cxn modelId="{C7F3685E-9027-4048-BC72-409C937F9A77}" srcId="{9CF5C879-3429-4B92-B7B8-BFB2FE1D500D}" destId="{8F7BE288-FB71-4DCC-BE52-47AC9AAC5596}" srcOrd="4" destOrd="0" parTransId="{22C01D0F-8131-44C9-A257-11D646BADCD1}" sibTransId="{C28440D1-1BFE-40B2-8A60-680363EBCD65}"/>
    <dgm:cxn modelId="{C9D9A727-FBF8-4CE8-A70F-3C8394ACE82C}" srcId="{9CF5C879-3429-4B92-B7B8-BFB2FE1D500D}" destId="{475F01DA-0A14-4F50-9FFE-E6024CAF1977}" srcOrd="5" destOrd="0" parTransId="{80EC0B99-9058-4CD0-A9A4-107C8B356976}" sibTransId="{65B447E1-69B0-4905-93BD-CF8743F79A7D}"/>
    <dgm:cxn modelId="{F158103D-5004-4957-8570-9D78CCF503C5}" type="presParOf" srcId="{C7CFF901-50A5-47D0-A9AF-FE5BB6602924}" destId="{5F10B38B-338E-46C3-88C2-611A9B76BE82}" srcOrd="0" destOrd="0" presId="urn:microsoft.com/office/officeart/2005/8/layout/radial4"/>
    <dgm:cxn modelId="{44979167-4238-4C05-9D62-4BC81475515A}" type="presParOf" srcId="{C7CFF901-50A5-47D0-A9AF-FE5BB6602924}" destId="{91ADCAAE-2CEE-418D-96E3-A2EBCDD0069F}" srcOrd="1" destOrd="0" presId="urn:microsoft.com/office/officeart/2005/8/layout/radial4"/>
    <dgm:cxn modelId="{61B1E820-3B1F-47D0-8353-CF62282F9138}" type="presParOf" srcId="{C7CFF901-50A5-47D0-A9AF-FE5BB6602924}" destId="{D7E59C4B-695F-4FD6-9239-045DB8A01B9A}" srcOrd="2" destOrd="0" presId="urn:microsoft.com/office/officeart/2005/8/layout/radial4"/>
    <dgm:cxn modelId="{3992C846-CD45-4EA5-80A5-3CC97BB9F3B3}" type="presParOf" srcId="{C7CFF901-50A5-47D0-A9AF-FE5BB6602924}" destId="{0CE37B77-A00E-45CC-A525-DD76D8ACFC52}" srcOrd="3" destOrd="0" presId="urn:microsoft.com/office/officeart/2005/8/layout/radial4"/>
    <dgm:cxn modelId="{D2E81820-EF8A-4130-8D52-FF25D08BB181}" type="presParOf" srcId="{C7CFF901-50A5-47D0-A9AF-FE5BB6602924}" destId="{55F7D9B7-01C9-4586-A896-8DEDFC3EC34B}" srcOrd="4" destOrd="0" presId="urn:microsoft.com/office/officeart/2005/8/layout/radial4"/>
    <dgm:cxn modelId="{CF21ECBC-E99B-4E03-AEEB-0E0BB8EE9877}" type="presParOf" srcId="{C7CFF901-50A5-47D0-A9AF-FE5BB6602924}" destId="{62EE0BA1-52D1-49C7-9092-D111A304FD32}" srcOrd="5" destOrd="0" presId="urn:microsoft.com/office/officeart/2005/8/layout/radial4"/>
    <dgm:cxn modelId="{41C60EAC-2D3F-442D-89CE-402D24046D5B}" type="presParOf" srcId="{C7CFF901-50A5-47D0-A9AF-FE5BB6602924}" destId="{F90B0306-BDE1-403E-BF8C-E8A60555B823}" srcOrd="6" destOrd="0" presId="urn:microsoft.com/office/officeart/2005/8/layout/radial4"/>
    <dgm:cxn modelId="{4D89645A-3E78-463F-8817-2CB968197C5C}" type="presParOf" srcId="{C7CFF901-50A5-47D0-A9AF-FE5BB6602924}" destId="{F5DDE1F4-B6BD-4FD6-9DCF-3FCDA173FBA3}" srcOrd="7" destOrd="0" presId="urn:microsoft.com/office/officeart/2005/8/layout/radial4"/>
    <dgm:cxn modelId="{6716FB32-1FCD-42F0-B192-373287A3551F}" type="presParOf" srcId="{C7CFF901-50A5-47D0-A9AF-FE5BB6602924}" destId="{B0930006-F0E2-4A2D-AE0A-6F3595A2CB0D}" srcOrd="8" destOrd="0" presId="urn:microsoft.com/office/officeart/2005/8/layout/radial4"/>
    <dgm:cxn modelId="{79261FFF-6329-48DB-BA71-726F5833F4DD}" type="presParOf" srcId="{C7CFF901-50A5-47D0-A9AF-FE5BB6602924}" destId="{07FECAA9-759B-47F4-9FCB-65AC22F39635}" srcOrd="9" destOrd="0" presId="urn:microsoft.com/office/officeart/2005/8/layout/radial4"/>
    <dgm:cxn modelId="{373F1AD9-C026-48E3-887C-5EAF3FB921AF}" type="presParOf" srcId="{C7CFF901-50A5-47D0-A9AF-FE5BB6602924}" destId="{686B46CF-C332-4B9F-9F9D-A44D203D3E77}" srcOrd="10" destOrd="0" presId="urn:microsoft.com/office/officeart/2005/8/layout/radial4"/>
    <dgm:cxn modelId="{DF3C98D7-55C9-4FC5-8FDC-B2D32C0A3E4F}" type="presParOf" srcId="{C7CFF901-50A5-47D0-A9AF-FE5BB6602924}" destId="{208DFDE3-BC53-477A-ABA3-AA2AC5D6F554}" srcOrd="11" destOrd="0" presId="urn:microsoft.com/office/officeart/2005/8/layout/radial4"/>
    <dgm:cxn modelId="{F5EB4267-EAAB-41E9-AFB1-A36309B070C5}" type="presParOf" srcId="{C7CFF901-50A5-47D0-A9AF-FE5BB6602924}" destId="{7002B2C0-83E8-42EB-B9BA-364B08C0C2E6}" srcOrd="1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4917754-C69C-4721-8FA5-AB70D5AB17CF}" type="doc">
      <dgm:prSet loTypeId="urn:microsoft.com/office/officeart/2005/8/layout/hList2" loCatId="relationship" qsTypeId="urn:microsoft.com/office/officeart/2005/8/quickstyle/simple1" qsCatId="simple" csTypeId="urn:microsoft.com/office/officeart/2005/8/colors/colorful1#2" csCatId="colorful" phldr="1"/>
      <dgm:spPr/>
      <dgm:t>
        <a:bodyPr/>
        <a:lstStyle/>
        <a:p>
          <a:endParaRPr lang="en-US"/>
        </a:p>
      </dgm:t>
    </dgm:pt>
    <dgm:pt modelId="{0353D490-6AF7-49CC-BB4B-D860EC3DB67D}">
      <dgm:prSet phldrT="[Text]" custT="1"/>
      <dgm:spPr>
        <a:solidFill>
          <a:srgbClr val="92D050"/>
        </a:solidFill>
      </dgm:spPr>
      <dgm:t>
        <a:bodyPr/>
        <a:lstStyle/>
        <a:p>
          <a:r>
            <a:rPr lang="en-US" sz="2800" b="1" dirty="0">
              <a:solidFill>
                <a:schemeClr val="bg1"/>
              </a:solidFill>
            </a:rPr>
            <a:t> FOR You you  </a:t>
          </a:r>
          <a:r>
            <a:rPr lang="en-US" sz="2800" b="1" dirty="0" err="1">
              <a:solidFill>
                <a:schemeClr val="bg1"/>
              </a:solidFill>
            </a:rPr>
            <a:t>YOU</a:t>
          </a:r>
          <a:r>
            <a:rPr lang="en-US" sz="2800" b="1" dirty="0">
              <a:solidFill>
                <a:schemeClr val="bg1"/>
              </a:solidFill>
            </a:rPr>
            <a:t>    </a:t>
          </a:r>
          <a:r>
            <a:rPr lang="en-US" sz="2800" b="1" dirty="0" err="1">
              <a:solidFill>
                <a:schemeClr val="bg1"/>
              </a:solidFill>
            </a:rPr>
            <a:t>YOU</a:t>
          </a:r>
          <a:endParaRPr lang="en-US" sz="2800" b="1" dirty="0">
            <a:solidFill>
              <a:schemeClr val="bg1"/>
            </a:solidFill>
          </a:endParaRPr>
        </a:p>
      </dgm:t>
    </dgm:pt>
    <dgm:pt modelId="{6424842F-29E2-41A0-A584-B9654711783B}" type="parTrans" cxnId="{D3BA2D9D-2D1B-4680-A8D6-6B7C51417BE2}">
      <dgm:prSet/>
      <dgm:spPr/>
      <dgm:t>
        <a:bodyPr/>
        <a:lstStyle/>
        <a:p>
          <a:endParaRPr lang="en-US"/>
        </a:p>
      </dgm:t>
    </dgm:pt>
    <dgm:pt modelId="{ADEB4361-3578-49C7-9354-9306D59A6403}" type="sibTrans" cxnId="{D3BA2D9D-2D1B-4680-A8D6-6B7C51417BE2}">
      <dgm:prSet/>
      <dgm:spPr/>
      <dgm:t>
        <a:bodyPr/>
        <a:lstStyle/>
        <a:p>
          <a:endParaRPr lang="en-US"/>
        </a:p>
      </dgm:t>
    </dgm:pt>
    <dgm:pt modelId="{D71E453A-3542-4540-9E98-49FCAA847D9D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n-US" b="1">
              <a:solidFill>
                <a:schemeClr val="bg1"/>
              </a:solidFill>
            </a:rPr>
            <a:t>AIMING  BIG</a:t>
          </a:r>
        </a:p>
      </dgm:t>
    </dgm:pt>
    <dgm:pt modelId="{93BB11B8-D383-46BA-B293-38016F0E1050}" type="parTrans" cxnId="{36E2E447-1CB3-4CDF-A3F4-A3212A175B72}">
      <dgm:prSet/>
      <dgm:spPr/>
      <dgm:t>
        <a:bodyPr/>
        <a:lstStyle/>
        <a:p>
          <a:endParaRPr lang="en-US"/>
        </a:p>
      </dgm:t>
    </dgm:pt>
    <dgm:pt modelId="{B3B098BC-9FF0-4EE8-B51F-F9478A183D59}" type="sibTrans" cxnId="{36E2E447-1CB3-4CDF-A3F4-A3212A175B72}">
      <dgm:prSet/>
      <dgm:spPr/>
      <dgm:t>
        <a:bodyPr/>
        <a:lstStyle/>
        <a:p>
          <a:endParaRPr lang="en-US"/>
        </a:p>
      </dgm:t>
    </dgm:pt>
    <dgm:pt modelId="{496D9803-C75C-4656-91CE-B23E8CE15367}">
      <dgm:prSet phldrT="[Text]"/>
      <dgm:spPr/>
      <dgm:t>
        <a:bodyPr/>
        <a:lstStyle/>
        <a:p>
          <a:r>
            <a:rPr lang="en-US" b="0" dirty="0">
              <a:latin typeface="Franklin Gothic Demi Cond" pitchFamily="34" charset="0"/>
            </a:rPr>
            <a:t>Social Media Branding</a:t>
          </a:r>
          <a:endParaRPr lang="en-US"/>
        </a:p>
      </dgm:t>
    </dgm:pt>
    <dgm:pt modelId="{978A26D7-116C-43C0-942E-2C3CBA352C46}" type="parTrans" cxnId="{202563E4-EBEC-4721-9660-A2E52E3C7D7F}">
      <dgm:prSet/>
      <dgm:spPr/>
      <dgm:t>
        <a:bodyPr/>
        <a:lstStyle/>
        <a:p>
          <a:endParaRPr lang="en-US"/>
        </a:p>
      </dgm:t>
    </dgm:pt>
    <dgm:pt modelId="{4E1ECABE-3E37-46B7-838C-BF75F83FE4CD}" type="sibTrans" cxnId="{202563E4-EBEC-4721-9660-A2E52E3C7D7F}">
      <dgm:prSet/>
      <dgm:spPr/>
      <dgm:t>
        <a:bodyPr/>
        <a:lstStyle/>
        <a:p>
          <a:endParaRPr lang="en-US"/>
        </a:p>
      </dgm:t>
    </dgm:pt>
    <dgm:pt modelId="{F935F713-6DD1-4468-BE10-C522FDA3D6DD}">
      <dgm:prSet/>
      <dgm:spPr/>
      <dgm:t>
        <a:bodyPr/>
        <a:lstStyle/>
        <a:p>
          <a:r>
            <a:rPr lang="en-US" b="0" dirty="0">
              <a:latin typeface="Franklin Gothic Demi Cond" pitchFamily="34" charset="0"/>
            </a:rPr>
            <a:t>Advertising</a:t>
          </a:r>
        </a:p>
      </dgm:t>
    </dgm:pt>
    <dgm:pt modelId="{BD6E4CD7-0107-4471-966E-ED2C8E731D7F}" type="parTrans" cxnId="{5676BA94-31F4-4E32-9D40-BC8B0A503601}">
      <dgm:prSet/>
      <dgm:spPr/>
      <dgm:t>
        <a:bodyPr/>
        <a:lstStyle/>
        <a:p>
          <a:endParaRPr lang="en-US"/>
        </a:p>
      </dgm:t>
    </dgm:pt>
    <dgm:pt modelId="{3E378883-9D50-4F84-8701-1002F6669370}" type="sibTrans" cxnId="{5676BA94-31F4-4E32-9D40-BC8B0A503601}">
      <dgm:prSet/>
      <dgm:spPr/>
      <dgm:t>
        <a:bodyPr/>
        <a:lstStyle/>
        <a:p>
          <a:endParaRPr lang="en-US"/>
        </a:p>
      </dgm:t>
    </dgm:pt>
    <dgm:pt modelId="{9EEFBB3E-0F44-4C30-ADA3-050FDDA76B80}">
      <dgm:prSet/>
      <dgm:spPr/>
      <dgm:t>
        <a:bodyPr/>
        <a:lstStyle/>
        <a:p>
          <a:r>
            <a:rPr lang="en-US" b="0" dirty="0">
              <a:latin typeface="Franklin Gothic Demi Cond" pitchFamily="34" charset="0"/>
            </a:rPr>
            <a:t>Test Drives and Demos</a:t>
          </a:r>
        </a:p>
      </dgm:t>
    </dgm:pt>
    <dgm:pt modelId="{602CD1DB-7B0C-46B2-BF79-74BA7296B4AC}" type="parTrans" cxnId="{40AE826C-A829-4420-9AFF-92A8409AB573}">
      <dgm:prSet/>
      <dgm:spPr/>
      <dgm:t>
        <a:bodyPr/>
        <a:lstStyle/>
        <a:p>
          <a:endParaRPr lang="en-US"/>
        </a:p>
      </dgm:t>
    </dgm:pt>
    <dgm:pt modelId="{60BC3FEE-6945-4E56-B24D-52A71B130D2B}" type="sibTrans" cxnId="{40AE826C-A829-4420-9AFF-92A8409AB573}">
      <dgm:prSet/>
      <dgm:spPr/>
      <dgm:t>
        <a:bodyPr/>
        <a:lstStyle/>
        <a:p>
          <a:endParaRPr lang="en-US"/>
        </a:p>
      </dgm:t>
    </dgm:pt>
    <dgm:pt modelId="{91B9246A-5B16-43F5-B414-A7C627993618}">
      <dgm:prSet/>
      <dgm:spPr/>
      <dgm:t>
        <a:bodyPr/>
        <a:lstStyle/>
        <a:p>
          <a:r>
            <a:rPr lang="en-US" b="0" dirty="0">
              <a:latin typeface="Franklin Gothic Demi Cond" pitchFamily="34" charset="0"/>
            </a:rPr>
            <a:t>GREEN RALEYS</a:t>
          </a:r>
        </a:p>
      </dgm:t>
    </dgm:pt>
    <dgm:pt modelId="{4435D568-1FD6-45EF-9843-79B312301695}" type="parTrans" cxnId="{81EDB0C2-A2BD-4D9C-B916-0E469AD22D2C}">
      <dgm:prSet/>
      <dgm:spPr/>
      <dgm:t>
        <a:bodyPr/>
        <a:lstStyle/>
        <a:p>
          <a:endParaRPr lang="en-US"/>
        </a:p>
      </dgm:t>
    </dgm:pt>
    <dgm:pt modelId="{77C91102-69F0-4239-A8FD-14084FC79315}" type="sibTrans" cxnId="{81EDB0C2-A2BD-4D9C-B916-0E469AD22D2C}">
      <dgm:prSet/>
      <dgm:spPr/>
      <dgm:t>
        <a:bodyPr/>
        <a:lstStyle/>
        <a:p>
          <a:endParaRPr lang="en-US"/>
        </a:p>
      </dgm:t>
    </dgm:pt>
    <dgm:pt modelId="{45FEA39B-A743-48DB-99C5-5D453C2C742E}">
      <dgm:prSet phldrT="[Text]"/>
      <dgm:spPr/>
      <dgm:t>
        <a:bodyPr/>
        <a:lstStyle/>
        <a:p>
          <a:endParaRPr lang="en-US">
            <a:solidFill>
              <a:schemeClr val="accent2">
                <a:lumMod val="75000"/>
              </a:schemeClr>
            </a:solidFill>
          </a:endParaRPr>
        </a:p>
      </dgm:t>
    </dgm:pt>
    <dgm:pt modelId="{6C3F2BD3-8771-43D9-A178-781406967404}" type="parTrans" cxnId="{153559B2-51EB-4F08-AB76-78844CD6B0DA}">
      <dgm:prSet/>
      <dgm:spPr/>
      <dgm:t>
        <a:bodyPr/>
        <a:lstStyle/>
        <a:p>
          <a:endParaRPr lang="en-US"/>
        </a:p>
      </dgm:t>
    </dgm:pt>
    <dgm:pt modelId="{AB2DF3CF-A36F-4724-85F9-FC552C968751}" type="sibTrans" cxnId="{153559B2-51EB-4F08-AB76-78844CD6B0DA}">
      <dgm:prSet/>
      <dgm:spPr/>
      <dgm:t>
        <a:bodyPr/>
        <a:lstStyle/>
        <a:p>
          <a:endParaRPr lang="en-US"/>
        </a:p>
      </dgm:t>
    </dgm:pt>
    <dgm:pt modelId="{08CC4C72-0921-4AC2-A451-D5D752620AC4}">
      <dgm:prSet/>
      <dgm:spPr/>
      <dgm:t>
        <a:bodyPr/>
        <a:lstStyle/>
        <a:p>
          <a:endParaRPr lang="en-US" b="0" dirty="0">
            <a:latin typeface="Franklin Gothic Demi Cond" pitchFamily="34" charset="0"/>
          </a:endParaRPr>
        </a:p>
      </dgm:t>
    </dgm:pt>
    <dgm:pt modelId="{50D7DE88-5EE5-4D52-9137-EB0F8AEEA3DB}" type="parTrans" cxnId="{EAB1E403-7E6F-4E36-8C4D-7B680B276071}">
      <dgm:prSet/>
      <dgm:spPr/>
      <dgm:t>
        <a:bodyPr/>
        <a:lstStyle/>
        <a:p>
          <a:endParaRPr lang="en-US"/>
        </a:p>
      </dgm:t>
    </dgm:pt>
    <dgm:pt modelId="{C097324D-372D-4A4B-A987-DB8E0BAABCE8}" type="sibTrans" cxnId="{EAB1E403-7E6F-4E36-8C4D-7B680B276071}">
      <dgm:prSet/>
      <dgm:spPr/>
      <dgm:t>
        <a:bodyPr/>
        <a:lstStyle/>
        <a:p>
          <a:endParaRPr lang="en-US"/>
        </a:p>
      </dgm:t>
    </dgm:pt>
    <dgm:pt modelId="{C8071567-26C5-4982-9EDE-9F0C1FB82724}">
      <dgm:prSet/>
      <dgm:spPr/>
      <dgm:t>
        <a:bodyPr/>
        <a:lstStyle/>
        <a:p>
          <a:endParaRPr lang="en-US" b="0" dirty="0">
            <a:latin typeface="Franklin Gothic Demi Cond" pitchFamily="34" charset="0"/>
          </a:endParaRPr>
        </a:p>
      </dgm:t>
    </dgm:pt>
    <dgm:pt modelId="{DB92A49F-145C-4A24-91B8-42A146A3D282}" type="parTrans" cxnId="{C4A240A4-CCA1-4BC2-A424-32616B9C5539}">
      <dgm:prSet/>
      <dgm:spPr/>
      <dgm:t>
        <a:bodyPr/>
        <a:lstStyle/>
        <a:p>
          <a:endParaRPr lang="en-US"/>
        </a:p>
      </dgm:t>
    </dgm:pt>
    <dgm:pt modelId="{37BB95F3-1E78-4541-9935-6504D32BAD24}" type="sibTrans" cxnId="{C4A240A4-CCA1-4BC2-A424-32616B9C5539}">
      <dgm:prSet/>
      <dgm:spPr/>
      <dgm:t>
        <a:bodyPr/>
        <a:lstStyle/>
        <a:p>
          <a:endParaRPr lang="en-US"/>
        </a:p>
      </dgm:t>
    </dgm:pt>
    <dgm:pt modelId="{8DF7C036-E5D2-4633-874C-6B44C42A5226}">
      <dgm:prSet phldrT="[Text]"/>
      <dgm:spPr/>
      <dgm:t>
        <a:bodyPr/>
        <a:lstStyle/>
        <a:p>
          <a:r>
            <a:rPr lang="en-US" b="0" dirty="0">
              <a:latin typeface="Franklin Gothic Demi Cond" pitchFamily="34" charset="0"/>
            </a:rPr>
            <a:t>Launch on 5</a:t>
          </a:r>
          <a:r>
            <a:rPr lang="en-US" b="0" baseline="30000" dirty="0">
              <a:latin typeface="Franklin Gothic Demi Cond" pitchFamily="34" charset="0"/>
            </a:rPr>
            <a:t>th</a:t>
          </a:r>
          <a:r>
            <a:rPr lang="en-US" b="0" dirty="0">
              <a:latin typeface="Franklin Gothic Demi Cond" pitchFamily="34" charset="0"/>
            </a:rPr>
            <a:t> June under FAME India scheme</a:t>
          </a:r>
          <a:endParaRPr lang="en-US"/>
        </a:p>
      </dgm:t>
    </dgm:pt>
    <dgm:pt modelId="{D72F1456-CDC1-4583-8426-F2EEA7F2F1DB}" type="sibTrans" cxnId="{66F1303A-95BA-452A-8895-1BF39E5B16B4}">
      <dgm:prSet/>
      <dgm:spPr/>
      <dgm:t>
        <a:bodyPr/>
        <a:lstStyle/>
        <a:p>
          <a:endParaRPr lang="en-US"/>
        </a:p>
      </dgm:t>
    </dgm:pt>
    <dgm:pt modelId="{7F8B231E-098F-4B83-8AEF-1E82CE2CA935}" type="parTrans" cxnId="{66F1303A-95BA-452A-8895-1BF39E5B16B4}">
      <dgm:prSet/>
      <dgm:spPr/>
      <dgm:t>
        <a:bodyPr/>
        <a:lstStyle/>
        <a:p>
          <a:endParaRPr lang="en-US"/>
        </a:p>
      </dgm:t>
    </dgm:pt>
    <dgm:pt modelId="{F3FC36B6-A3BD-44AD-A0ED-BFE294DC58FD}">
      <dgm:prSet phldrT="[Text]" custT="1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sz="2800" b="1">
              <a:solidFill>
                <a:schemeClr val="bg1"/>
              </a:solidFill>
            </a:rPr>
            <a:t>LAUNCH</a:t>
          </a:r>
        </a:p>
      </dgm:t>
    </dgm:pt>
    <dgm:pt modelId="{D1A9462D-AEE6-4A9C-9E19-3D1A21C26FA8}" type="sibTrans" cxnId="{71FB8674-8307-4533-B4B4-494AFFAB5B22}">
      <dgm:prSet/>
      <dgm:spPr/>
      <dgm:t>
        <a:bodyPr/>
        <a:lstStyle/>
        <a:p>
          <a:endParaRPr lang="en-US"/>
        </a:p>
      </dgm:t>
    </dgm:pt>
    <dgm:pt modelId="{C1BDF444-4EF6-4580-B9D5-0428B3397691}" type="parTrans" cxnId="{71FB8674-8307-4533-B4B4-494AFFAB5B22}">
      <dgm:prSet/>
      <dgm:spPr/>
      <dgm:t>
        <a:bodyPr/>
        <a:lstStyle/>
        <a:p>
          <a:endParaRPr lang="en-US"/>
        </a:p>
      </dgm:t>
    </dgm:pt>
    <dgm:pt modelId="{5997FCD0-35CF-4463-B6D3-1841A215F5D7}">
      <dgm:prSet/>
      <dgm:spPr/>
      <dgm:t>
        <a:bodyPr/>
        <a:lstStyle/>
        <a:p>
          <a:r>
            <a:rPr lang="en-US" b="0" dirty="0">
              <a:latin typeface="Franklin Gothic Demi Cond" pitchFamily="34" charset="0"/>
            </a:rPr>
            <a:t>Free Helmet and Goggles</a:t>
          </a:r>
        </a:p>
      </dgm:t>
    </dgm:pt>
    <dgm:pt modelId="{13875F56-F722-4010-86F0-79E535664B9A}" type="parTrans" cxnId="{C714D1AA-3769-4A3D-B1E0-6122A3002AD1}">
      <dgm:prSet/>
      <dgm:spPr/>
      <dgm:t>
        <a:bodyPr/>
        <a:lstStyle/>
        <a:p>
          <a:endParaRPr lang="en-US"/>
        </a:p>
      </dgm:t>
    </dgm:pt>
    <dgm:pt modelId="{F6D38012-9673-4843-8711-CA873B706239}" type="sibTrans" cxnId="{C714D1AA-3769-4A3D-B1E0-6122A3002AD1}">
      <dgm:prSet/>
      <dgm:spPr/>
      <dgm:t>
        <a:bodyPr/>
        <a:lstStyle/>
        <a:p>
          <a:endParaRPr lang="en-US"/>
        </a:p>
      </dgm:t>
    </dgm:pt>
    <dgm:pt modelId="{43F36891-6C4C-4C9E-86B5-8964CC5F4743}">
      <dgm:prSet/>
      <dgm:spPr/>
      <dgm:t>
        <a:bodyPr/>
        <a:lstStyle/>
        <a:p>
          <a:r>
            <a:rPr lang="en-US" b="0" dirty="0">
              <a:latin typeface="Franklin Gothic Demi Cond" pitchFamily="34" charset="0"/>
            </a:rPr>
            <a:t>Customer demand Design</a:t>
          </a:r>
        </a:p>
      </dgm:t>
    </dgm:pt>
    <dgm:pt modelId="{8B470EFE-B9B0-4CA1-9A4C-A26D2ADB7E4E}" type="parTrans" cxnId="{7837D5C4-A40E-410C-A8C6-17A502CFFCAD}">
      <dgm:prSet/>
      <dgm:spPr/>
      <dgm:t>
        <a:bodyPr/>
        <a:lstStyle/>
        <a:p>
          <a:endParaRPr lang="en-US"/>
        </a:p>
      </dgm:t>
    </dgm:pt>
    <dgm:pt modelId="{14CF9A68-47E2-4998-9B56-3729EB095128}" type="sibTrans" cxnId="{7837D5C4-A40E-410C-A8C6-17A502CFFCAD}">
      <dgm:prSet/>
      <dgm:spPr/>
      <dgm:t>
        <a:bodyPr/>
        <a:lstStyle/>
        <a:p>
          <a:endParaRPr lang="en-US"/>
        </a:p>
      </dgm:t>
    </dgm:pt>
    <dgm:pt modelId="{F2E82BAB-C84A-49E2-BC49-3EC0EE45150C}">
      <dgm:prSet/>
      <dgm:spPr/>
      <dgm:t>
        <a:bodyPr/>
        <a:lstStyle/>
        <a:p>
          <a:r>
            <a:rPr lang="en-US" b="0" dirty="0">
              <a:latin typeface="Franklin Gothic Demi Cond" pitchFamily="34" charset="0"/>
            </a:rPr>
            <a:t>Free insurance for a year</a:t>
          </a:r>
        </a:p>
      </dgm:t>
    </dgm:pt>
    <dgm:pt modelId="{93BE73E7-0080-40AC-8C44-6031EAD8D6A8}" type="parTrans" cxnId="{3DCA334E-0DDD-40CF-A805-3BC7BFDDC9AE}">
      <dgm:prSet/>
      <dgm:spPr/>
      <dgm:t>
        <a:bodyPr/>
        <a:lstStyle/>
        <a:p>
          <a:endParaRPr lang="en-US"/>
        </a:p>
      </dgm:t>
    </dgm:pt>
    <dgm:pt modelId="{03068A5F-4849-4CD5-9CDF-BD3722A6E7B1}" type="sibTrans" cxnId="{3DCA334E-0DDD-40CF-A805-3BC7BFDDC9AE}">
      <dgm:prSet/>
      <dgm:spPr/>
      <dgm:t>
        <a:bodyPr/>
        <a:lstStyle/>
        <a:p>
          <a:endParaRPr lang="en-US"/>
        </a:p>
      </dgm:t>
    </dgm:pt>
    <dgm:pt modelId="{1D6ECCE5-8993-4BBB-93E1-7C569653DF8D}">
      <dgm:prSet/>
      <dgm:spPr/>
      <dgm:t>
        <a:bodyPr/>
        <a:lstStyle/>
        <a:p>
          <a:r>
            <a:rPr lang="en-US" b="0" dirty="0">
              <a:latin typeface="Franklin Gothic Demi Cond" pitchFamily="34" charset="0"/>
            </a:rPr>
            <a:t>THREE years FREE servicing</a:t>
          </a:r>
        </a:p>
      </dgm:t>
    </dgm:pt>
    <dgm:pt modelId="{36AEDF98-56DB-4072-8EC2-88DD9774DA9E}" type="parTrans" cxnId="{333C6541-5B8D-4EA8-8C07-47521FF56A04}">
      <dgm:prSet/>
      <dgm:spPr/>
      <dgm:t>
        <a:bodyPr/>
        <a:lstStyle/>
        <a:p>
          <a:endParaRPr lang="en-US"/>
        </a:p>
      </dgm:t>
    </dgm:pt>
    <dgm:pt modelId="{F85CFE73-0613-44B5-BA29-2BA56440C216}" type="sibTrans" cxnId="{333C6541-5B8D-4EA8-8C07-47521FF56A04}">
      <dgm:prSet/>
      <dgm:spPr/>
      <dgm:t>
        <a:bodyPr/>
        <a:lstStyle/>
        <a:p>
          <a:endParaRPr lang="en-US"/>
        </a:p>
      </dgm:t>
    </dgm:pt>
    <dgm:pt modelId="{3AC35511-48AE-450B-98DA-F2986869C6CA}">
      <dgm:prSet phldrT="[Text]"/>
      <dgm:spPr/>
      <dgm:t>
        <a:bodyPr/>
        <a:lstStyle/>
        <a:p>
          <a:endParaRPr lang="en-US"/>
        </a:p>
      </dgm:t>
    </dgm:pt>
    <dgm:pt modelId="{DD51DE69-0D17-449D-9DBE-015D1D0FAB6A}" type="parTrans" cxnId="{2EF66EB5-ADE9-4F5A-819B-2CE533928B21}">
      <dgm:prSet/>
      <dgm:spPr/>
      <dgm:t>
        <a:bodyPr/>
        <a:lstStyle/>
        <a:p>
          <a:endParaRPr lang="en-US"/>
        </a:p>
      </dgm:t>
    </dgm:pt>
    <dgm:pt modelId="{B5BADCF3-92D7-40C3-A7F6-4A9E894D5CD0}" type="sibTrans" cxnId="{2EF66EB5-ADE9-4F5A-819B-2CE533928B21}">
      <dgm:prSet/>
      <dgm:spPr/>
      <dgm:t>
        <a:bodyPr/>
        <a:lstStyle/>
        <a:p>
          <a:endParaRPr lang="en-US"/>
        </a:p>
      </dgm:t>
    </dgm:pt>
    <dgm:pt modelId="{C11A87B4-F971-4F6E-86E9-23CC8D0A97E3}">
      <dgm:prSet/>
      <dgm:spPr/>
      <dgm:t>
        <a:bodyPr/>
        <a:lstStyle/>
        <a:p>
          <a:endParaRPr lang="en-US" b="0" dirty="0">
            <a:latin typeface="Franklin Gothic Demi Cond" pitchFamily="34" charset="0"/>
          </a:endParaRPr>
        </a:p>
      </dgm:t>
    </dgm:pt>
    <dgm:pt modelId="{BA4E6984-8320-437B-AFE3-94D3CC90B552}" type="parTrans" cxnId="{7D9A1283-B947-4DA3-AF52-CD0EED7F59D8}">
      <dgm:prSet/>
      <dgm:spPr/>
      <dgm:t>
        <a:bodyPr/>
        <a:lstStyle/>
        <a:p>
          <a:endParaRPr lang="en-US"/>
        </a:p>
      </dgm:t>
    </dgm:pt>
    <dgm:pt modelId="{F087739D-61D8-4771-91DC-BB1E2C1BADFC}" type="sibTrans" cxnId="{7D9A1283-B947-4DA3-AF52-CD0EED7F59D8}">
      <dgm:prSet/>
      <dgm:spPr/>
      <dgm:t>
        <a:bodyPr/>
        <a:lstStyle/>
        <a:p>
          <a:endParaRPr lang="en-US"/>
        </a:p>
      </dgm:t>
    </dgm:pt>
    <dgm:pt modelId="{0B259A0E-D96B-4E08-8687-210BB34B7FA3}">
      <dgm:prSet/>
      <dgm:spPr/>
      <dgm:t>
        <a:bodyPr/>
        <a:lstStyle/>
        <a:p>
          <a:endParaRPr lang="en-US" b="0" dirty="0">
            <a:latin typeface="Franklin Gothic Demi Cond" pitchFamily="34" charset="0"/>
          </a:endParaRPr>
        </a:p>
      </dgm:t>
    </dgm:pt>
    <dgm:pt modelId="{F72EF539-A92B-46ED-8E02-45A43FDCF114}" type="parTrans" cxnId="{3629F4C0-EDB0-4DB2-A7E6-4708B9AA46FE}">
      <dgm:prSet/>
      <dgm:spPr/>
      <dgm:t>
        <a:bodyPr/>
        <a:lstStyle/>
        <a:p>
          <a:endParaRPr lang="en-US"/>
        </a:p>
      </dgm:t>
    </dgm:pt>
    <dgm:pt modelId="{47B2C122-B311-40ED-83F3-B3E331FBA1CE}" type="sibTrans" cxnId="{3629F4C0-EDB0-4DB2-A7E6-4708B9AA46FE}">
      <dgm:prSet/>
      <dgm:spPr/>
      <dgm:t>
        <a:bodyPr/>
        <a:lstStyle/>
        <a:p>
          <a:endParaRPr lang="en-US"/>
        </a:p>
      </dgm:t>
    </dgm:pt>
    <dgm:pt modelId="{B37EFE70-F5D6-4436-8410-202872B2EB6B}">
      <dgm:prSet/>
      <dgm:spPr/>
      <dgm:t>
        <a:bodyPr/>
        <a:lstStyle/>
        <a:p>
          <a:endParaRPr lang="en-US" b="0" dirty="0">
            <a:latin typeface="Franklin Gothic Demi Cond" pitchFamily="34" charset="0"/>
          </a:endParaRPr>
        </a:p>
      </dgm:t>
    </dgm:pt>
    <dgm:pt modelId="{34DA78FB-F89D-4E09-AE74-D630B3550865}" type="parTrans" cxnId="{4F55C058-521E-45B7-AF1E-8D2CB2A6EBA2}">
      <dgm:prSet/>
      <dgm:spPr/>
      <dgm:t>
        <a:bodyPr/>
        <a:lstStyle/>
        <a:p>
          <a:endParaRPr lang="en-US"/>
        </a:p>
      </dgm:t>
    </dgm:pt>
    <dgm:pt modelId="{3F6686D7-D1E8-438A-8C5E-4E1C596AD751}" type="sibTrans" cxnId="{4F55C058-521E-45B7-AF1E-8D2CB2A6EBA2}">
      <dgm:prSet/>
      <dgm:spPr/>
      <dgm:t>
        <a:bodyPr/>
        <a:lstStyle/>
        <a:p>
          <a:endParaRPr lang="en-US"/>
        </a:p>
      </dgm:t>
    </dgm:pt>
    <dgm:pt modelId="{84AD7D19-821A-4293-AAF6-F0359D740ABF}">
      <dgm:prSet/>
      <dgm:spPr/>
      <dgm:t>
        <a:bodyPr/>
        <a:lstStyle/>
        <a:p>
          <a:r>
            <a:rPr lang="en-US" b="0" dirty="0">
              <a:latin typeface="Franklin Gothic Demi Cond" pitchFamily="34" charset="0"/>
            </a:rPr>
            <a:t>Online Stores</a:t>
          </a:r>
        </a:p>
      </dgm:t>
    </dgm:pt>
    <dgm:pt modelId="{B5509B55-7E68-4622-9F4D-6735D31CC8D9}" type="parTrans" cxnId="{3E3A7356-575D-4D78-A7A2-9520D5AD1F25}">
      <dgm:prSet/>
      <dgm:spPr/>
      <dgm:t>
        <a:bodyPr/>
        <a:lstStyle/>
        <a:p>
          <a:endParaRPr lang="en-US"/>
        </a:p>
      </dgm:t>
    </dgm:pt>
    <dgm:pt modelId="{B40D8CD9-821A-4B79-BA7A-93388064CF0C}" type="sibTrans" cxnId="{3E3A7356-575D-4D78-A7A2-9520D5AD1F25}">
      <dgm:prSet/>
      <dgm:spPr/>
      <dgm:t>
        <a:bodyPr/>
        <a:lstStyle/>
        <a:p>
          <a:endParaRPr lang="en-US"/>
        </a:p>
      </dgm:t>
    </dgm:pt>
    <dgm:pt modelId="{27AE2407-7F3B-465D-B0E0-8A98B4F76422}">
      <dgm:prSet phldrT="[Text]"/>
      <dgm:spPr/>
      <dgm:t>
        <a:bodyPr/>
        <a:lstStyle/>
        <a:p>
          <a:endParaRPr lang="en-US"/>
        </a:p>
      </dgm:t>
    </dgm:pt>
    <dgm:pt modelId="{1C8EC1D1-F93B-43E8-A0B5-E049FC19F374}" type="parTrans" cxnId="{65249D95-7685-4A95-A732-121D82229B0C}">
      <dgm:prSet/>
      <dgm:spPr/>
      <dgm:t>
        <a:bodyPr/>
        <a:lstStyle/>
        <a:p>
          <a:endParaRPr lang="en-US"/>
        </a:p>
      </dgm:t>
    </dgm:pt>
    <dgm:pt modelId="{0704D1AF-F1AC-432F-AF30-9E7C6D54072F}" type="sibTrans" cxnId="{65249D95-7685-4A95-A732-121D82229B0C}">
      <dgm:prSet/>
      <dgm:spPr/>
      <dgm:t>
        <a:bodyPr/>
        <a:lstStyle/>
        <a:p>
          <a:endParaRPr lang="en-US"/>
        </a:p>
      </dgm:t>
    </dgm:pt>
    <dgm:pt modelId="{2EB60F9F-4846-4A1A-9D1F-95EB70881F79}">
      <dgm:prSet phldrT="[Text]"/>
      <dgm:spPr/>
      <dgm:t>
        <a:bodyPr/>
        <a:lstStyle/>
        <a:p>
          <a:endParaRPr lang="en-US"/>
        </a:p>
      </dgm:t>
    </dgm:pt>
    <dgm:pt modelId="{5B74F6BC-58DD-4B04-A84D-EC1C3819AB26}" type="parTrans" cxnId="{12F50133-6E62-495B-9AD9-279B4C8C8D03}">
      <dgm:prSet/>
      <dgm:spPr/>
      <dgm:t>
        <a:bodyPr/>
        <a:lstStyle/>
        <a:p>
          <a:endParaRPr lang="en-US"/>
        </a:p>
      </dgm:t>
    </dgm:pt>
    <dgm:pt modelId="{C1000625-87A3-4638-9FFF-0F6D51A0C0CE}" type="sibTrans" cxnId="{12F50133-6E62-495B-9AD9-279B4C8C8D03}">
      <dgm:prSet/>
      <dgm:spPr/>
      <dgm:t>
        <a:bodyPr/>
        <a:lstStyle/>
        <a:p>
          <a:endParaRPr lang="en-US"/>
        </a:p>
      </dgm:t>
    </dgm:pt>
    <dgm:pt modelId="{4ABDBB59-F672-49B8-AA11-C47F4861EFA7}">
      <dgm:prSet phldrT="[Text]"/>
      <dgm:spPr/>
      <dgm:t>
        <a:bodyPr/>
        <a:lstStyle/>
        <a:p>
          <a:endParaRPr lang="en-US"/>
        </a:p>
      </dgm:t>
    </dgm:pt>
    <dgm:pt modelId="{3F2B672C-2BAC-4DE4-ADBF-D4B455A491A0}" type="parTrans" cxnId="{8C53DA37-CFE3-4714-AE69-A7B012BEE831}">
      <dgm:prSet/>
      <dgm:spPr/>
      <dgm:t>
        <a:bodyPr/>
        <a:lstStyle/>
        <a:p>
          <a:endParaRPr lang="en-US"/>
        </a:p>
      </dgm:t>
    </dgm:pt>
    <dgm:pt modelId="{91ADFDEA-C6A3-4CCB-9ABD-4294C1C2C8A2}" type="sibTrans" cxnId="{8C53DA37-CFE3-4714-AE69-A7B012BEE831}">
      <dgm:prSet/>
      <dgm:spPr/>
      <dgm:t>
        <a:bodyPr/>
        <a:lstStyle/>
        <a:p>
          <a:endParaRPr lang="en-US"/>
        </a:p>
      </dgm:t>
    </dgm:pt>
    <dgm:pt modelId="{9A641151-56C0-40E1-8E1F-00204C05D951}">
      <dgm:prSet phldrT="[Text]"/>
      <dgm:spPr/>
      <dgm:t>
        <a:bodyPr/>
        <a:lstStyle/>
        <a:p>
          <a:endParaRPr lang="en-US"/>
        </a:p>
      </dgm:t>
    </dgm:pt>
    <dgm:pt modelId="{E132C98D-13EA-4566-95F7-DE85F751EBA2}" type="parTrans" cxnId="{DAE3556D-E851-4CEE-8E5D-057AA8BD9108}">
      <dgm:prSet/>
      <dgm:spPr/>
      <dgm:t>
        <a:bodyPr/>
        <a:lstStyle/>
        <a:p>
          <a:endParaRPr lang="en-US"/>
        </a:p>
      </dgm:t>
    </dgm:pt>
    <dgm:pt modelId="{AE163A2E-083A-4261-9BE8-50D2FC918F4C}" type="sibTrans" cxnId="{DAE3556D-E851-4CEE-8E5D-057AA8BD9108}">
      <dgm:prSet/>
      <dgm:spPr/>
      <dgm:t>
        <a:bodyPr/>
        <a:lstStyle/>
        <a:p>
          <a:endParaRPr lang="en-US"/>
        </a:p>
      </dgm:t>
    </dgm:pt>
    <dgm:pt modelId="{394C39DF-38B4-45AF-B039-E3AC335D6256}">
      <dgm:prSet phldrT="[Text]"/>
      <dgm:spPr/>
      <dgm:t>
        <a:bodyPr/>
        <a:lstStyle/>
        <a:p>
          <a:endParaRPr lang="en-US"/>
        </a:p>
      </dgm:t>
    </dgm:pt>
    <dgm:pt modelId="{6BE66C20-88B7-4868-AB52-2AF335609F26}" type="parTrans" cxnId="{3658F43F-B8B7-4EE9-A486-A018AAC30180}">
      <dgm:prSet/>
      <dgm:spPr/>
      <dgm:t>
        <a:bodyPr/>
        <a:lstStyle/>
        <a:p>
          <a:endParaRPr lang="en-US"/>
        </a:p>
      </dgm:t>
    </dgm:pt>
    <dgm:pt modelId="{C6FEBEE2-F209-46AA-B9B1-785602F6BECC}" type="sibTrans" cxnId="{3658F43F-B8B7-4EE9-A486-A018AAC30180}">
      <dgm:prSet/>
      <dgm:spPr/>
      <dgm:t>
        <a:bodyPr/>
        <a:lstStyle/>
        <a:p>
          <a:endParaRPr lang="en-US"/>
        </a:p>
      </dgm:t>
    </dgm:pt>
    <dgm:pt modelId="{A55DAB4E-90C3-47CA-AA11-561D21EDDDC0}">
      <dgm:prSet phldrT="[Text]"/>
      <dgm:spPr/>
      <dgm:t>
        <a:bodyPr/>
        <a:lstStyle/>
        <a:p>
          <a:endParaRPr lang="en-US"/>
        </a:p>
      </dgm:t>
    </dgm:pt>
    <dgm:pt modelId="{4B34FE8F-D6AF-40CD-9E22-BA06E5639937}" type="parTrans" cxnId="{CFC63FC6-A052-417B-BD3A-58FB77FC8C45}">
      <dgm:prSet/>
      <dgm:spPr/>
      <dgm:t>
        <a:bodyPr/>
        <a:lstStyle/>
        <a:p>
          <a:endParaRPr lang="en-US"/>
        </a:p>
      </dgm:t>
    </dgm:pt>
    <dgm:pt modelId="{ED0E3F29-30BF-4503-A0E9-5EA547B699BD}" type="sibTrans" cxnId="{CFC63FC6-A052-417B-BD3A-58FB77FC8C45}">
      <dgm:prSet/>
      <dgm:spPr/>
      <dgm:t>
        <a:bodyPr/>
        <a:lstStyle/>
        <a:p>
          <a:endParaRPr lang="en-US"/>
        </a:p>
      </dgm:t>
    </dgm:pt>
    <dgm:pt modelId="{E2BEDE54-8A72-4ACC-9CA1-B7BC61D3EA28}">
      <dgm:prSet phldrT="[Text]"/>
      <dgm:spPr/>
      <dgm:t>
        <a:bodyPr/>
        <a:lstStyle/>
        <a:p>
          <a:r>
            <a:rPr lang="en-US" b="0" dirty="0">
              <a:latin typeface="Franklin Gothic Demi Cond" pitchFamily="34" charset="0"/>
            </a:rPr>
            <a:t>Showrooms and service centers in Prime cities</a:t>
          </a:r>
          <a:endParaRPr lang="en-US" dirty="0"/>
        </a:p>
      </dgm:t>
    </dgm:pt>
    <dgm:pt modelId="{55CD7403-20C3-4E9B-BEC4-C74C3409C0C8}" type="parTrans" cxnId="{09EEC3F1-470B-4242-BB55-E1C75C58FD26}">
      <dgm:prSet/>
      <dgm:spPr/>
      <dgm:t>
        <a:bodyPr/>
        <a:lstStyle/>
        <a:p>
          <a:endParaRPr lang="en-US"/>
        </a:p>
      </dgm:t>
    </dgm:pt>
    <dgm:pt modelId="{8B35E32A-3AEB-4E81-A138-33AF3C4002B3}" type="sibTrans" cxnId="{09EEC3F1-470B-4242-BB55-E1C75C58FD26}">
      <dgm:prSet/>
      <dgm:spPr/>
      <dgm:t>
        <a:bodyPr/>
        <a:lstStyle/>
        <a:p>
          <a:endParaRPr lang="en-US"/>
        </a:p>
      </dgm:t>
    </dgm:pt>
    <dgm:pt modelId="{F4368CE5-228C-489B-9166-D8903EA6641F}" type="pres">
      <dgm:prSet presAssocID="{F4917754-C69C-4721-8FA5-AB70D5AB17CF}" presName="linearFlow" presStyleCnt="0">
        <dgm:presLayoutVars>
          <dgm:dir/>
          <dgm:animLvl val="lvl"/>
          <dgm:resizeHandles/>
        </dgm:presLayoutVars>
      </dgm:prSet>
      <dgm:spPr/>
    </dgm:pt>
    <dgm:pt modelId="{E9F9F66D-6EC0-43FA-B1A0-B75F4B2B6136}" type="pres">
      <dgm:prSet presAssocID="{F3FC36B6-A3BD-44AD-A0ED-BFE294DC58FD}" presName="compositeNode" presStyleCnt="0">
        <dgm:presLayoutVars>
          <dgm:bulletEnabled val="1"/>
        </dgm:presLayoutVars>
      </dgm:prSet>
      <dgm:spPr/>
    </dgm:pt>
    <dgm:pt modelId="{4BAEF7DD-421D-4156-83AC-DD022EA72F4E}" type="pres">
      <dgm:prSet presAssocID="{F3FC36B6-A3BD-44AD-A0ED-BFE294DC58FD}" presName="image" presStyleLbl="fgImgPlace1" presStyleIdx="0" presStyleCnt="3" custScaleX="155072" custScaleY="134492" custLinFactNeighborX="9" custLinFactNeighborY="-28011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531DA294-8292-4B06-B862-13A118FDDAB7}" type="pres">
      <dgm:prSet presAssocID="{F3FC36B6-A3BD-44AD-A0ED-BFE294DC58FD}" presName="childNode" presStyleLbl="node1" presStyleIdx="0" presStyleCnt="3" custScaleY="113257" custLinFactNeighborY="1658">
        <dgm:presLayoutVars>
          <dgm:bulletEnabled val="1"/>
        </dgm:presLayoutVars>
      </dgm:prSet>
      <dgm:spPr/>
    </dgm:pt>
    <dgm:pt modelId="{35C91591-AF9B-4758-9D9E-8A90B5A64EF6}" type="pres">
      <dgm:prSet presAssocID="{F3FC36B6-A3BD-44AD-A0ED-BFE294DC58FD}" presName="parentNode" presStyleLbl="revTx" presStyleIdx="0" presStyleCnt="3" custScaleY="37847" custLinFactNeighborX="-13108" custLinFactNeighborY="-27907">
        <dgm:presLayoutVars>
          <dgm:chMax val="0"/>
          <dgm:bulletEnabled val="1"/>
        </dgm:presLayoutVars>
      </dgm:prSet>
      <dgm:spPr/>
    </dgm:pt>
    <dgm:pt modelId="{7EE8771F-FCA3-417C-9184-90987912A010}" type="pres">
      <dgm:prSet presAssocID="{D1A9462D-AEE6-4A9C-9E19-3D1A21C26FA8}" presName="sibTrans" presStyleCnt="0"/>
      <dgm:spPr/>
    </dgm:pt>
    <dgm:pt modelId="{38E7C93B-47B0-4BC4-BCD5-A0946E0A6C5E}" type="pres">
      <dgm:prSet presAssocID="{0353D490-6AF7-49CC-BB4B-D860EC3DB67D}" presName="compositeNode" presStyleCnt="0">
        <dgm:presLayoutVars>
          <dgm:bulletEnabled val="1"/>
        </dgm:presLayoutVars>
      </dgm:prSet>
      <dgm:spPr/>
    </dgm:pt>
    <dgm:pt modelId="{CE416399-5E6E-419C-B786-1DBE9F106071}" type="pres">
      <dgm:prSet presAssocID="{0353D490-6AF7-49CC-BB4B-D860EC3DB67D}" presName="image" presStyleLbl="fgImgPlace1" presStyleIdx="1" presStyleCnt="3" custScaleX="188496" custScaleY="150810" custLinFactNeighborX="-31436" custLinFactNeighborY="-40012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A24AC027-162E-4D87-8819-674B07A94D90}" type="pres">
      <dgm:prSet presAssocID="{0353D490-6AF7-49CC-BB4B-D860EC3DB67D}" presName="childNode" presStyleLbl="node1" presStyleIdx="1" presStyleCnt="3" custScaleY="109058">
        <dgm:presLayoutVars>
          <dgm:bulletEnabled val="1"/>
        </dgm:presLayoutVars>
      </dgm:prSet>
      <dgm:spPr/>
    </dgm:pt>
    <dgm:pt modelId="{DF0CB9C3-03D7-4F61-9C43-EAF41AFBBC37}" type="pres">
      <dgm:prSet presAssocID="{0353D490-6AF7-49CC-BB4B-D860EC3DB67D}" presName="parentNode" presStyleLbl="revTx" presStyleIdx="1" presStyleCnt="3" custScaleY="46822" custLinFactNeighborX="1" custLinFactNeighborY="-27100">
        <dgm:presLayoutVars>
          <dgm:chMax val="0"/>
          <dgm:bulletEnabled val="1"/>
        </dgm:presLayoutVars>
      </dgm:prSet>
      <dgm:spPr/>
    </dgm:pt>
    <dgm:pt modelId="{1B1BBB64-CD7A-4AAD-AA28-65CBF761AA57}" type="pres">
      <dgm:prSet presAssocID="{ADEB4361-3578-49C7-9354-9306D59A6403}" presName="sibTrans" presStyleCnt="0"/>
      <dgm:spPr/>
    </dgm:pt>
    <dgm:pt modelId="{EE188EAC-C7A5-44D2-870F-D3117D92C9D6}" type="pres">
      <dgm:prSet presAssocID="{D71E453A-3542-4540-9E98-49FCAA847D9D}" presName="compositeNode" presStyleCnt="0">
        <dgm:presLayoutVars>
          <dgm:bulletEnabled val="1"/>
        </dgm:presLayoutVars>
      </dgm:prSet>
      <dgm:spPr/>
    </dgm:pt>
    <dgm:pt modelId="{F0B6B8CF-6A4B-46A2-A051-82D296302BAC}" type="pres">
      <dgm:prSet presAssocID="{D71E453A-3542-4540-9E98-49FCAA847D9D}" presName="image" presStyleLbl="fgImgPlace1" presStyleIdx="2" presStyleCnt="3" custScaleX="153165" custScaleY="135833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117A2D83-77E0-467A-9D4B-A202299D565D}" type="pres">
      <dgm:prSet presAssocID="{D71E453A-3542-4540-9E98-49FCAA847D9D}" presName="childNode" presStyleLbl="node1" presStyleIdx="2" presStyleCnt="3" custScaleY="116383" custLinFactNeighborX="121" custLinFactNeighborY="-101">
        <dgm:presLayoutVars>
          <dgm:bulletEnabled val="1"/>
        </dgm:presLayoutVars>
      </dgm:prSet>
      <dgm:spPr/>
    </dgm:pt>
    <dgm:pt modelId="{3DDC0BD2-271E-4991-8635-AB88D4C8DCEC}" type="pres">
      <dgm:prSet presAssocID="{D71E453A-3542-4540-9E98-49FCAA847D9D}" presName="parentNode" presStyleLbl="revTx" presStyleIdx="2" presStyleCnt="3" custScaleX="144066" custScaleY="39774" custLinFactNeighborX="-21795" custLinFactNeighborY="-22161">
        <dgm:presLayoutVars>
          <dgm:chMax val="0"/>
          <dgm:bulletEnabled val="1"/>
        </dgm:presLayoutVars>
      </dgm:prSet>
      <dgm:spPr/>
    </dgm:pt>
  </dgm:ptLst>
  <dgm:cxnLst>
    <dgm:cxn modelId="{3DCA334E-0DDD-40CF-A805-3BC7BFDDC9AE}" srcId="{0353D490-6AF7-49CC-BB4B-D860EC3DB67D}" destId="{F2E82BAB-C84A-49E2-BC49-3EC0EE45150C}" srcOrd="7" destOrd="0" parTransId="{93BE73E7-0080-40AC-8C44-6031EAD8D6A8}" sibTransId="{03068A5F-4849-4CD5-9CDF-BD3722A6E7B1}"/>
    <dgm:cxn modelId="{92AAA1EA-79EA-414F-8967-BEAE46490C1E}" type="presOf" srcId="{B37EFE70-F5D6-4436-8410-202872B2EB6B}" destId="{A24AC027-162E-4D87-8819-674B07A94D90}" srcOrd="0" destOrd="4" presId="urn:microsoft.com/office/officeart/2005/8/layout/hList2"/>
    <dgm:cxn modelId="{65249D95-7685-4A95-A732-121D82229B0C}" srcId="{D71E453A-3542-4540-9E98-49FCAA847D9D}" destId="{27AE2407-7F3B-465D-B0E0-8A98B4F76422}" srcOrd="4" destOrd="0" parTransId="{1C8EC1D1-F93B-43E8-A0B5-E049FC19F374}" sibTransId="{0704D1AF-F1AC-432F-AF30-9E7C6D54072F}"/>
    <dgm:cxn modelId="{AF4D43FF-6EDE-44FB-A23F-DE4CA190123B}" type="presOf" srcId="{496D9803-C75C-4656-91CE-B23E8CE15367}" destId="{117A2D83-77E0-467A-9D4B-A202299D565D}" srcOrd="0" destOrd="3" presId="urn:microsoft.com/office/officeart/2005/8/layout/hList2"/>
    <dgm:cxn modelId="{01E0229C-AF8B-4E6E-BC3E-04EC933E2DFC}" type="presOf" srcId="{A55DAB4E-90C3-47CA-AA11-561D21EDDDC0}" destId="{A24AC027-162E-4D87-8819-674B07A94D90}" srcOrd="0" destOrd="0" presId="urn:microsoft.com/office/officeart/2005/8/layout/hList2"/>
    <dgm:cxn modelId="{5676BA94-31F4-4E32-9D40-BC8B0A503601}" srcId="{F3FC36B6-A3BD-44AD-A0ED-BFE294DC58FD}" destId="{F935F713-6DD1-4468-BE10-C522FDA3D6DD}" srcOrd="3" destOrd="0" parTransId="{BD6E4CD7-0107-4471-966E-ED2C8E731D7F}" sibTransId="{3E378883-9D50-4F84-8701-1002F6669370}"/>
    <dgm:cxn modelId="{F9FC3748-82C4-4CBC-9943-53018564F603}" type="presOf" srcId="{43F36891-6C4C-4C9E-86B5-8964CC5F4743}" destId="{A24AC027-162E-4D87-8819-674B07A94D90}" srcOrd="0" destOrd="5" presId="urn:microsoft.com/office/officeart/2005/8/layout/hList2"/>
    <dgm:cxn modelId="{81EDB0C2-A2BD-4D9C-B916-0E469AD22D2C}" srcId="{F3FC36B6-A3BD-44AD-A0ED-BFE294DC58FD}" destId="{91B9246A-5B16-43F5-B414-A7C627993618}" srcOrd="7" destOrd="0" parTransId="{4435D568-1FD6-45EF-9843-79B312301695}" sibTransId="{77C91102-69F0-4239-A8FD-14084FC79315}"/>
    <dgm:cxn modelId="{71FB8674-8307-4533-B4B4-494AFFAB5B22}" srcId="{F4917754-C69C-4721-8FA5-AB70D5AB17CF}" destId="{F3FC36B6-A3BD-44AD-A0ED-BFE294DC58FD}" srcOrd="0" destOrd="0" parTransId="{C1BDF444-4EF6-4580-B9D5-0428B3397691}" sibTransId="{D1A9462D-AEE6-4A9C-9E19-3D1A21C26FA8}"/>
    <dgm:cxn modelId="{202563E4-EBEC-4721-9660-A2E52E3C7D7F}" srcId="{D71E453A-3542-4540-9E98-49FCAA847D9D}" destId="{496D9803-C75C-4656-91CE-B23E8CE15367}" srcOrd="3" destOrd="0" parTransId="{978A26D7-116C-43C0-942E-2C3CBA352C46}" sibTransId="{4E1ECABE-3E37-46B7-838C-BF75F83FE4CD}"/>
    <dgm:cxn modelId="{D3EDC0C4-9C91-41CF-8F09-1630DC033A8E}" type="presOf" srcId="{F935F713-6DD1-4468-BE10-C522FDA3D6DD}" destId="{531DA294-8292-4B06-B862-13A118FDDAB7}" srcOrd="0" destOrd="3" presId="urn:microsoft.com/office/officeart/2005/8/layout/hList2"/>
    <dgm:cxn modelId="{9A849F1C-6C48-4BA5-98CC-56F678629EC8}" type="presOf" srcId="{394C39DF-38B4-45AF-B039-E3AC335D6256}" destId="{531DA294-8292-4B06-B862-13A118FDDAB7}" srcOrd="0" destOrd="0" presId="urn:microsoft.com/office/officeart/2005/8/layout/hList2"/>
    <dgm:cxn modelId="{09EEC3F1-470B-4242-BB55-E1C75C58FD26}" srcId="{0353D490-6AF7-49CC-BB4B-D860EC3DB67D}" destId="{E2BEDE54-8A72-4ACC-9CA1-B7BC61D3EA28}" srcOrd="1" destOrd="0" parTransId="{55CD7403-20C3-4E9B-BEC4-C74C3409C0C8}" sibTransId="{8B35E32A-3AEB-4E81-A138-33AF3C4002B3}"/>
    <dgm:cxn modelId="{C714D1AA-3769-4A3D-B1E0-6122A3002AD1}" srcId="{0353D490-6AF7-49CC-BB4B-D860EC3DB67D}" destId="{5997FCD0-35CF-4463-B6D3-1841A215F5D7}" srcOrd="3" destOrd="0" parTransId="{13875F56-F722-4010-86F0-79E535664B9A}" sibTransId="{F6D38012-9673-4843-8711-CA873B706239}"/>
    <dgm:cxn modelId="{36E2E447-1CB3-4CDF-A3F4-A3212A175B72}" srcId="{F4917754-C69C-4721-8FA5-AB70D5AB17CF}" destId="{D71E453A-3542-4540-9E98-49FCAA847D9D}" srcOrd="2" destOrd="0" parTransId="{93BB11B8-D383-46BA-B293-38016F0E1050}" sibTransId="{B3B098BC-9FF0-4EE8-B51F-F9478A183D59}"/>
    <dgm:cxn modelId="{E58891DA-4045-44A1-A819-DC1F5DBCBBCA}" type="presOf" srcId="{0B259A0E-D96B-4E08-8687-210BB34B7FA3}" destId="{A24AC027-162E-4D87-8819-674B07A94D90}" srcOrd="0" destOrd="8" presId="urn:microsoft.com/office/officeart/2005/8/layout/hList2"/>
    <dgm:cxn modelId="{176F7F69-FEE9-4A4A-90D2-B398136C2870}" type="presOf" srcId="{4ABDBB59-F672-49B8-AA11-C47F4861EFA7}" destId="{117A2D83-77E0-467A-9D4B-A202299D565D}" srcOrd="0" destOrd="1" presId="urn:microsoft.com/office/officeart/2005/8/layout/hList2"/>
    <dgm:cxn modelId="{D3BA2D9D-2D1B-4680-A8D6-6B7C51417BE2}" srcId="{F4917754-C69C-4721-8FA5-AB70D5AB17CF}" destId="{0353D490-6AF7-49CC-BB4B-D860EC3DB67D}" srcOrd="1" destOrd="0" parTransId="{6424842F-29E2-41A0-A584-B9654711783B}" sibTransId="{ADEB4361-3578-49C7-9354-9306D59A6403}"/>
    <dgm:cxn modelId="{2EF66EB5-ADE9-4F5A-819B-2CE533928B21}" srcId="{0353D490-6AF7-49CC-BB4B-D860EC3DB67D}" destId="{3AC35511-48AE-450B-98DA-F2986869C6CA}" srcOrd="2" destOrd="0" parTransId="{DD51DE69-0D17-449D-9DBE-015D1D0FAB6A}" sibTransId="{B5BADCF3-92D7-40C3-A7F6-4A9E894D5CD0}"/>
    <dgm:cxn modelId="{3658F43F-B8B7-4EE9-A486-A018AAC30180}" srcId="{F3FC36B6-A3BD-44AD-A0ED-BFE294DC58FD}" destId="{394C39DF-38B4-45AF-B039-E3AC335D6256}" srcOrd="0" destOrd="0" parTransId="{6BE66C20-88B7-4868-AB52-2AF335609F26}" sibTransId="{C6FEBEE2-F209-46AA-B9B1-785602F6BECC}"/>
    <dgm:cxn modelId="{12F50133-6E62-495B-9AD9-279B4C8C8D03}" srcId="{D71E453A-3542-4540-9E98-49FCAA847D9D}" destId="{2EB60F9F-4846-4A1A-9D1F-95EB70881F79}" srcOrd="0" destOrd="0" parTransId="{5B74F6BC-58DD-4B04-A84D-EC1C3819AB26}" sibTransId="{C1000625-87A3-4638-9FFF-0F6D51A0C0CE}"/>
    <dgm:cxn modelId="{005BABD6-F227-459D-AC2F-6007E99FF412}" type="presOf" srcId="{D71E453A-3542-4540-9E98-49FCAA847D9D}" destId="{3DDC0BD2-271E-4991-8635-AB88D4C8DCEC}" srcOrd="0" destOrd="0" presId="urn:microsoft.com/office/officeart/2005/8/layout/hList2"/>
    <dgm:cxn modelId="{DAE3556D-E851-4CEE-8E5D-057AA8BD9108}" srcId="{D71E453A-3542-4540-9E98-49FCAA847D9D}" destId="{9A641151-56C0-40E1-8E1F-00204C05D951}" srcOrd="2" destOrd="0" parTransId="{E132C98D-13EA-4566-95F7-DE85F751EBA2}" sibTransId="{AE163A2E-083A-4261-9BE8-50D2FC918F4C}"/>
    <dgm:cxn modelId="{333C6541-5B8D-4EA8-8C07-47521FF56A04}" srcId="{0353D490-6AF7-49CC-BB4B-D860EC3DB67D}" destId="{1D6ECCE5-8993-4BBB-93E1-7C569653DF8D}" srcOrd="9" destOrd="0" parTransId="{36AEDF98-56DB-4072-8EC2-88DD9774DA9E}" sibTransId="{F85CFE73-0613-44B5-BA29-2BA56440C216}"/>
    <dgm:cxn modelId="{48AE3745-0F60-4A75-9AB3-41CF424FB4E1}" type="presOf" srcId="{E2BEDE54-8A72-4ACC-9CA1-B7BC61D3EA28}" destId="{A24AC027-162E-4D87-8819-674B07A94D90}" srcOrd="0" destOrd="1" presId="urn:microsoft.com/office/officeart/2005/8/layout/hList2"/>
    <dgm:cxn modelId="{D02D9175-851C-4E6D-A848-D854EE114BA1}" type="presOf" srcId="{9EEFBB3E-0F44-4C30-ADA3-050FDDA76B80}" destId="{531DA294-8292-4B06-B862-13A118FDDAB7}" srcOrd="0" destOrd="5" presId="urn:microsoft.com/office/officeart/2005/8/layout/hList2"/>
    <dgm:cxn modelId="{66F1303A-95BA-452A-8895-1BF39E5B16B4}" srcId="{F3FC36B6-A3BD-44AD-A0ED-BFE294DC58FD}" destId="{8DF7C036-E5D2-4633-874C-6B44C42A5226}" srcOrd="1" destOrd="0" parTransId="{7F8B231E-098F-4B83-8AEF-1E82CE2CA935}" sibTransId="{D72F1456-CDC1-4583-8426-F2EEA7F2F1DB}"/>
    <dgm:cxn modelId="{84E32024-D9FA-4A78-9B78-2AF78E1830EE}" type="presOf" srcId="{C11A87B4-F971-4F6E-86E9-23CC8D0A97E3}" destId="{A24AC027-162E-4D87-8819-674B07A94D90}" srcOrd="0" destOrd="6" presId="urn:microsoft.com/office/officeart/2005/8/layout/hList2"/>
    <dgm:cxn modelId="{13658F9E-96F9-496D-AF58-6759E5B5CC29}" type="presOf" srcId="{45FEA39B-A743-48DB-99C5-5D453C2C742E}" destId="{531DA294-8292-4B06-B862-13A118FDDAB7}" srcOrd="0" destOrd="2" presId="urn:microsoft.com/office/officeart/2005/8/layout/hList2"/>
    <dgm:cxn modelId="{7837D5C4-A40E-410C-A8C6-17A502CFFCAD}" srcId="{0353D490-6AF7-49CC-BB4B-D860EC3DB67D}" destId="{43F36891-6C4C-4C9E-86B5-8964CC5F4743}" srcOrd="5" destOrd="0" parTransId="{8B470EFE-B9B0-4CA1-9A4C-A26D2ADB7E4E}" sibTransId="{14CF9A68-47E2-4998-9B56-3729EB095128}"/>
    <dgm:cxn modelId="{1AD80DBB-CC52-440D-8280-75486AAB34FF}" type="presOf" srcId="{C8071567-26C5-4982-9EDE-9F0C1FB82724}" destId="{531DA294-8292-4B06-B862-13A118FDDAB7}" srcOrd="0" destOrd="6" presId="urn:microsoft.com/office/officeart/2005/8/layout/hList2"/>
    <dgm:cxn modelId="{710CE7A7-5327-4D9F-900F-758F6A5E2735}" type="presOf" srcId="{8DF7C036-E5D2-4633-874C-6B44C42A5226}" destId="{531DA294-8292-4B06-B862-13A118FDDAB7}" srcOrd="0" destOrd="1" presId="urn:microsoft.com/office/officeart/2005/8/layout/hList2"/>
    <dgm:cxn modelId="{7D9A1283-B947-4DA3-AF52-CD0EED7F59D8}" srcId="{0353D490-6AF7-49CC-BB4B-D860EC3DB67D}" destId="{C11A87B4-F971-4F6E-86E9-23CC8D0A97E3}" srcOrd="6" destOrd="0" parTransId="{BA4E6984-8320-437B-AFE3-94D3CC90B552}" sibTransId="{F087739D-61D8-4771-91DC-BB1E2C1BADFC}"/>
    <dgm:cxn modelId="{33C8291F-F44E-4B22-B6A8-1BB1690C7B2D}" type="presOf" srcId="{1D6ECCE5-8993-4BBB-93E1-7C569653DF8D}" destId="{A24AC027-162E-4D87-8819-674B07A94D90}" srcOrd="0" destOrd="9" presId="urn:microsoft.com/office/officeart/2005/8/layout/hList2"/>
    <dgm:cxn modelId="{8F3AB177-5BD8-4279-9084-B4BA5AB691D7}" type="presOf" srcId="{F4917754-C69C-4721-8FA5-AB70D5AB17CF}" destId="{F4368CE5-228C-489B-9166-D8903EA6641F}" srcOrd="0" destOrd="0" presId="urn:microsoft.com/office/officeart/2005/8/layout/hList2"/>
    <dgm:cxn modelId="{8C9408D1-07C1-4F93-BC38-B3D6BEC2BE0F}" type="presOf" srcId="{9A641151-56C0-40E1-8E1F-00204C05D951}" destId="{117A2D83-77E0-467A-9D4B-A202299D565D}" srcOrd="0" destOrd="2" presId="urn:microsoft.com/office/officeart/2005/8/layout/hList2"/>
    <dgm:cxn modelId="{F547AFB2-EB83-47FD-AD28-FD1020522208}" type="presOf" srcId="{5997FCD0-35CF-4463-B6D3-1841A215F5D7}" destId="{A24AC027-162E-4D87-8819-674B07A94D90}" srcOrd="0" destOrd="3" presId="urn:microsoft.com/office/officeart/2005/8/layout/hList2"/>
    <dgm:cxn modelId="{3E3A7356-575D-4D78-A7A2-9520D5AD1F25}" srcId="{D71E453A-3542-4540-9E98-49FCAA847D9D}" destId="{84AD7D19-821A-4293-AAF6-F0359D740ABF}" srcOrd="5" destOrd="0" parTransId="{B5509B55-7E68-4622-9F4D-6735D31CC8D9}" sibTransId="{B40D8CD9-821A-4B79-BA7A-93388064CF0C}"/>
    <dgm:cxn modelId="{19A1FF6E-315F-4C4A-97E2-2E41E71F4367}" type="presOf" srcId="{08CC4C72-0921-4AC2-A451-D5D752620AC4}" destId="{531DA294-8292-4B06-B862-13A118FDDAB7}" srcOrd="0" destOrd="4" presId="urn:microsoft.com/office/officeart/2005/8/layout/hList2"/>
    <dgm:cxn modelId="{CC1E3453-ABBC-4340-93DC-C4F58D18C1F0}" type="presOf" srcId="{3AC35511-48AE-450B-98DA-F2986869C6CA}" destId="{A24AC027-162E-4D87-8819-674B07A94D90}" srcOrd="0" destOrd="2" presId="urn:microsoft.com/office/officeart/2005/8/layout/hList2"/>
    <dgm:cxn modelId="{3629F4C0-EDB0-4DB2-A7E6-4708B9AA46FE}" srcId="{0353D490-6AF7-49CC-BB4B-D860EC3DB67D}" destId="{0B259A0E-D96B-4E08-8687-210BB34B7FA3}" srcOrd="8" destOrd="0" parTransId="{F72EF539-A92B-46ED-8E02-45A43FDCF114}" sibTransId="{47B2C122-B311-40ED-83F3-B3E331FBA1CE}"/>
    <dgm:cxn modelId="{979F7CB3-871E-4256-BB0E-745040F72872}" type="presOf" srcId="{F2E82BAB-C84A-49E2-BC49-3EC0EE45150C}" destId="{A24AC027-162E-4D87-8819-674B07A94D90}" srcOrd="0" destOrd="7" presId="urn:microsoft.com/office/officeart/2005/8/layout/hList2"/>
    <dgm:cxn modelId="{9A1B27D3-85A8-4278-A110-1DE8BAA986F4}" type="presOf" srcId="{0353D490-6AF7-49CC-BB4B-D860EC3DB67D}" destId="{DF0CB9C3-03D7-4F61-9C43-EAF41AFBBC37}" srcOrd="0" destOrd="0" presId="urn:microsoft.com/office/officeart/2005/8/layout/hList2"/>
    <dgm:cxn modelId="{EAB1E403-7E6F-4E36-8C4D-7B680B276071}" srcId="{F3FC36B6-A3BD-44AD-A0ED-BFE294DC58FD}" destId="{08CC4C72-0921-4AC2-A451-D5D752620AC4}" srcOrd="4" destOrd="0" parTransId="{50D7DE88-5EE5-4D52-9137-EB0F8AEEA3DB}" sibTransId="{C097324D-372D-4A4B-A987-DB8E0BAABCE8}"/>
    <dgm:cxn modelId="{44C6AFCC-D767-4065-A4AD-20F529380319}" type="presOf" srcId="{27AE2407-7F3B-465D-B0E0-8A98B4F76422}" destId="{117A2D83-77E0-467A-9D4B-A202299D565D}" srcOrd="0" destOrd="4" presId="urn:microsoft.com/office/officeart/2005/8/layout/hList2"/>
    <dgm:cxn modelId="{C66BA9DA-DA1A-4F3C-9DBC-F2A8F13BD10D}" type="presOf" srcId="{91B9246A-5B16-43F5-B414-A7C627993618}" destId="{531DA294-8292-4B06-B862-13A118FDDAB7}" srcOrd="0" destOrd="7" presId="urn:microsoft.com/office/officeart/2005/8/layout/hList2"/>
    <dgm:cxn modelId="{6EACA230-7A84-4438-BE19-6B8F2E55E9CC}" type="presOf" srcId="{F3FC36B6-A3BD-44AD-A0ED-BFE294DC58FD}" destId="{35C91591-AF9B-4758-9D9E-8A90B5A64EF6}" srcOrd="0" destOrd="0" presId="urn:microsoft.com/office/officeart/2005/8/layout/hList2"/>
    <dgm:cxn modelId="{19877789-0B06-41D9-AB78-E4E37BC4D2F3}" type="presOf" srcId="{2EB60F9F-4846-4A1A-9D1F-95EB70881F79}" destId="{117A2D83-77E0-467A-9D4B-A202299D565D}" srcOrd="0" destOrd="0" presId="urn:microsoft.com/office/officeart/2005/8/layout/hList2"/>
    <dgm:cxn modelId="{40AE826C-A829-4420-9AFF-92A8409AB573}" srcId="{F3FC36B6-A3BD-44AD-A0ED-BFE294DC58FD}" destId="{9EEFBB3E-0F44-4C30-ADA3-050FDDA76B80}" srcOrd="5" destOrd="0" parTransId="{602CD1DB-7B0C-46B2-BF79-74BA7296B4AC}" sibTransId="{60BC3FEE-6945-4E56-B24D-52A71B130D2B}"/>
    <dgm:cxn modelId="{CFC63FC6-A052-417B-BD3A-58FB77FC8C45}" srcId="{0353D490-6AF7-49CC-BB4B-D860EC3DB67D}" destId="{A55DAB4E-90C3-47CA-AA11-561D21EDDDC0}" srcOrd="0" destOrd="0" parTransId="{4B34FE8F-D6AF-40CD-9E22-BA06E5639937}" sibTransId="{ED0E3F29-30BF-4503-A0E9-5EA547B699BD}"/>
    <dgm:cxn modelId="{305533CA-3DE6-4CE0-B1BD-9871F20B3BE0}" type="presOf" srcId="{84AD7D19-821A-4293-AAF6-F0359D740ABF}" destId="{117A2D83-77E0-467A-9D4B-A202299D565D}" srcOrd="0" destOrd="5" presId="urn:microsoft.com/office/officeart/2005/8/layout/hList2"/>
    <dgm:cxn modelId="{C4A240A4-CCA1-4BC2-A424-32616B9C5539}" srcId="{F3FC36B6-A3BD-44AD-A0ED-BFE294DC58FD}" destId="{C8071567-26C5-4982-9EDE-9F0C1FB82724}" srcOrd="6" destOrd="0" parTransId="{DB92A49F-145C-4A24-91B8-42A146A3D282}" sibTransId="{37BB95F3-1E78-4541-9935-6504D32BAD24}"/>
    <dgm:cxn modelId="{4F55C058-521E-45B7-AF1E-8D2CB2A6EBA2}" srcId="{0353D490-6AF7-49CC-BB4B-D860EC3DB67D}" destId="{B37EFE70-F5D6-4436-8410-202872B2EB6B}" srcOrd="4" destOrd="0" parTransId="{34DA78FB-F89D-4E09-AE74-D630B3550865}" sibTransId="{3F6686D7-D1E8-438A-8C5E-4E1C596AD751}"/>
    <dgm:cxn modelId="{8C53DA37-CFE3-4714-AE69-A7B012BEE831}" srcId="{D71E453A-3542-4540-9E98-49FCAA847D9D}" destId="{4ABDBB59-F672-49B8-AA11-C47F4861EFA7}" srcOrd="1" destOrd="0" parTransId="{3F2B672C-2BAC-4DE4-ADBF-D4B455A491A0}" sibTransId="{91ADFDEA-C6A3-4CCB-9ABD-4294C1C2C8A2}"/>
    <dgm:cxn modelId="{153559B2-51EB-4F08-AB76-78844CD6B0DA}" srcId="{F3FC36B6-A3BD-44AD-A0ED-BFE294DC58FD}" destId="{45FEA39B-A743-48DB-99C5-5D453C2C742E}" srcOrd="2" destOrd="0" parTransId="{6C3F2BD3-8771-43D9-A178-781406967404}" sibTransId="{AB2DF3CF-A36F-4724-85F9-FC552C968751}"/>
    <dgm:cxn modelId="{F3D559F5-1B34-42D4-90FD-7BA3D71AE796}" type="presParOf" srcId="{F4368CE5-228C-489B-9166-D8903EA6641F}" destId="{E9F9F66D-6EC0-43FA-B1A0-B75F4B2B6136}" srcOrd="0" destOrd="0" presId="urn:microsoft.com/office/officeart/2005/8/layout/hList2"/>
    <dgm:cxn modelId="{3E2F681A-7455-4196-A9E8-B16379351D7C}" type="presParOf" srcId="{E9F9F66D-6EC0-43FA-B1A0-B75F4B2B6136}" destId="{4BAEF7DD-421D-4156-83AC-DD022EA72F4E}" srcOrd="0" destOrd="0" presId="urn:microsoft.com/office/officeart/2005/8/layout/hList2"/>
    <dgm:cxn modelId="{8CE01D97-7632-432F-A77F-4DE4115943CF}" type="presParOf" srcId="{E9F9F66D-6EC0-43FA-B1A0-B75F4B2B6136}" destId="{531DA294-8292-4B06-B862-13A118FDDAB7}" srcOrd="1" destOrd="0" presId="urn:microsoft.com/office/officeart/2005/8/layout/hList2"/>
    <dgm:cxn modelId="{C0072BA6-4610-47DC-B567-8624062DC5EE}" type="presParOf" srcId="{E9F9F66D-6EC0-43FA-B1A0-B75F4B2B6136}" destId="{35C91591-AF9B-4758-9D9E-8A90B5A64EF6}" srcOrd="2" destOrd="0" presId="urn:microsoft.com/office/officeart/2005/8/layout/hList2"/>
    <dgm:cxn modelId="{B6B95271-089C-4D12-8E81-9A9C4B697C18}" type="presParOf" srcId="{F4368CE5-228C-489B-9166-D8903EA6641F}" destId="{7EE8771F-FCA3-417C-9184-90987912A010}" srcOrd="1" destOrd="0" presId="urn:microsoft.com/office/officeart/2005/8/layout/hList2"/>
    <dgm:cxn modelId="{301C972A-B40C-416E-BB55-745751A9612E}" type="presParOf" srcId="{F4368CE5-228C-489B-9166-D8903EA6641F}" destId="{38E7C93B-47B0-4BC4-BCD5-A0946E0A6C5E}" srcOrd="2" destOrd="0" presId="urn:microsoft.com/office/officeart/2005/8/layout/hList2"/>
    <dgm:cxn modelId="{5EA400F4-2AB5-45A4-B2C0-48BB44E7783B}" type="presParOf" srcId="{38E7C93B-47B0-4BC4-BCD5-A0946E0A6C5E}" destId="{CE416399-5E6E-419C-B786-1DBE9F106071}" srcOrd="0" destOrd="0" presId="urn:microsoft.com/office/officeart/2005/8/layout/hList2"/>
    <dgm:cxn modelId="{1729033F-4F34-4C2B-BAAE-170836046284}" type="presParOf" srcId="{38E7C93B-47B0-4BC4-BCD5-A0946E0A6C5E}" destId="{A24AC027-162E-4D87-8819-674B07A94D90}" srcOrd="1" destOrd="0" presId="urn:microsoft.com/office/officeart/2005/8/layout/hList2"/>
    <dgm:cxn modelId="{AF98D3D8-6999-4446-92A1-2A4E5AE2A37E}" type="presParOf" srcId="{38E7C93B-47B0-4BC4-BCD5-A0946E0A6C5E}" destId="{DF0CB9C3-03D7-4F61-9C43-EAF41AFBBC37}" srcOrd="2" destOrd="0" presId="urn:microsoft.com/office/officeart/2005/8/layout/hList2"/>
    <dgm:cxn modelId="{D07B1DD1-7651-42C2-909B-261157E943AD}" type="presParOf" srcId="{F4368CE5-228C-489B-9166-D8903EA6641F}" destId="{1B1BBB64-CD7A-4AAD-AA28-65CBF761AA57}" srcOrd="3" destOrd="0" presId="urn:microsoft.com/office/officeart/2005/8/layout/hList2"/>
    <dgm:cxn modelId="{068A6F09-1EF2-463D-A3C2-DA086494FCDD}" type="presParOf" srcId="{F4368CE5-228C-489B-9166-D8903EA6641F}" destId="{EE188EAC-C7A5-44D2-870F-D3117D92C9D6}" srcOrd="4" destOrd="0" presId="urn:microsoft.com/office/officeart/2005/8/layout/hList2"/>
    <dgm:cxn modelId="{3334B31B-22E6-48DF-B5BD-42DE2465B4B7}" type="presParOf" srcId="{EE188EAC-C7A5-44D2-870F-D3117D92C9D6}" destId="{F0B6B8CF-6A4B-46A2-A051-82D296302BAC}" srcOrd="0" destOrd="0" presId="urn:microsoft.com/office/officeart/2005/8/layout/hList2"/>
    <dgm:cxn modelId="{7093BEAD-9647-403D-B3C1-FB6E45485255}" type="presParOf" srcId="{EE188EAC-C7A5-44D2-870F-D3117D92C9D6}" destId="{117A2D83-77E0-467A-9D4B-A202299D565D}" srcOrd="1" destOrd="0" presId="urn:microsoft.com/office/officeart/2005/8/layout/hList2"/>
    <dgm:cxn modelId="{92092FA9-36AC-4996-9489-519FF04D6691}" type="presParOf" srcId="{EE188EAC-C7A5-44D2-870F-D3117D92C9D6}" destId="{3DDC0BD2-271E-4991-8635-AB88D4C8DCEC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10B38B-338E-46C3-88C2-611A9B76BE82}">
      <dsp:nvSpPr>
        <dsp:cNvPr id="0" name=""/>
        <dsp:cNvSpPr/>
      </dsp:nvSpPr>
      <dsp:spPr>
        <a:xfrm>
          <a:off x="2938134" y="3207649"/>
          <a:ext cx="2174164" cy="2174164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i="0" kern="1200">
              <a:solidFill>
                <a:schemeClr val="tx1"/>
              </a:solidFill>
              <a:latin typeface="Algerian" pitchFamily="82" charset="0"/>
            </a:rPr>
            <a:t>UPS</a:t>
          </a:r>
        </a:p>
      </dsp:txBody>
      <dsp:txXfrm>
        <a:off x="3256533" y="3526048"/>
        <a:ext cx="1537366" cy="1537366"/>
      </dsp:txXfrm>
    </dsp:sp>
    <dsp:sp modelId="{91ADCAAE-2CEE-418D-96E3-A2EBCDD0069F}">
      <dsp:nvSpPr>
        <dsp:cNvPr id="0" name=""/>
        <dsp:cNvSpPr/>
      </dsp:nvSpPr>
      <dsp:spPr>
        <a:xfrm rot="10815461">
          <a:off x="829846" y="3975022"/>
          <a:ext cx="1992352" cy="619637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E59C4B-695F-4FD6-9239-045DB8A01B9A}">
      <dsp:nvSpPr>
        <dsp:cNvPr id="0" name=""/>
        <dsp:cNvSpPr/>
      </dsp:nvSpPr>
      <dsp:spPr>
        <a:xfrm>
          <a:off x="-27833" y="3607655"/>
          <a:ext cx="1715381" cy="134540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Bodoni MT Black" pitchFamily="18" charset="0"/>
            </a:rPr>
            <a:t>COMFERTABLE RECUMBENT DESIGN</a:t>
          </a:r>
        </a:p>
      </dsp:txBody>
      <dsp:txXfrm>
        <a:off x="11573" y="3647061"/>
        <a:ext cx="1636569" cy="1266597"/>
      </dsp:txXfrm>
    </dsp:sp>
    <dsp:sp modelId="{0CE37B77-A00E-45CC-A525-DD76D8ACFC52}">
      <dsp:nvSpPr>
        <dsp:cNvPr id="0" name=""/>
        <dsp:cNvSpPr/>
      </dsp:nvSpPr>
      <dsp:spPr>
        <a:xfrm rot="12839726">
          <a:off x="926603" y="2664795"/>
          <a:ext cx="2282244" cy="619637"/>
        </a:xfrm>
        <a:prstGeom prst="lef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F7D9B7-01C9-4586-A896-8DEDFC3EC34B}">
      <dsp:nvSpPr>
        <dsp:cNvPr id="0" name=""/>
        <dsp:cNvSpPr/>
      </dsp:nvSpPr>
      <dsp:spPr>
        <a:xfrm>
          <a:off x="367091" y="1563095"/>
          <a:ext cx="1509100" cy="15469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Bodoni MT Black" pitchFamily="18" charset="0"/>
            </a:rPr>
            <a:t>LOW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Bodoni MT Black" pitchFamily="18" charset="0"/>
            </a:rPr>
            <a:t>CARBON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Bodoni MT Black" pitchFamily="18" charset="0"/>
            </a:rPr>
            <a:t>FOOTPRINTS</a:t>
          </a:r>
        </a:p>
      </dsp:txBody>
      <dsp:txXfrm>
        <a:off x="411291" y="1607295"/>
        <a:ext cx="1420700" cy="1458572"/>
      </dsp:txXfrm>
    </dsp:sp>
    <dsp:sp modelId="{62EE0BA1-52D1-49C7-9092-D111A304FD32}">
      <dsp:nvSpPr>
        <dsp:cNvPr id="0" name=""/>
        <dsp:cNvSpPr/>
      </dsp:nvSpPr>
      <dsp:spPr>
        <a:xfrm rot="15225138">
          <a:off x="2361125" y="1830576"/>
          <a:ext cx="2072505" cy="619637"/>
        </a:xfrm>
        <a:prstGeom prst="lef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0B0306-BDE1-403E-BF8C-E8A60555B823}">
      <dsp:nvSpPr>
        <dsp:cNvPr id="0" name=""/>
        <dsp:cNvSpPr/>
      </dsp:nvSpPr>
      <dsp:spPr>
        <a:xfrm>
          <a:off x="2209796" y="385089"/>
          <a:ext cx="1795297" cy="152088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Bodoni MT Black" pitchFamily="18" charset="0"/>
            </a:rPr>
            <a:t>AREODYNAMIC; ERGONOMIC; AESTHETIC</a:t>
          </a:r>
        </a:p>
      </dsp:txBody>
      <dsp:txXfrm>
        <a:off x="2254341" y="429634"/>
        <a:ext cx="1706207" cy="1431790"/>
      </dsp:txXfrm>
    </dsp:sp>
    <dsp:sp modelId="{F5DDE1F4-B6BD-4FD6-9DCF-3FCDA173FBA3}">
      <dsp:nvSpPr>
        <dsp:cNvPr id="0" name=""/>
        <dsp:cNvSpPr/>
      </dsp:nvSpPr>
      <dsp:spPr>
        <a:xfrm rot="17374047">
          <a:off x="3722156" y="1839726"/>
          <a:ext cx="2131107" cy="619637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930006-F0E2-4A2D-AE0A-6F3595A2CB0D}">
      <dsp:nvSpPr>
        <dsp:cNvPr id="0" name=""/>
        <dsp:cNvSpPr/>
      </dsp:nvSpPr>
      <dsp:spPr>
        <a:xfrm>
          <a:off x="4191002" y="420129"/>
          <a:ext cx="1907157" cy="145079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Bodoni MT Black" pitchFamily="18" charset="0"/>
            </a:rPr>
            <a:t>COMPACT,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Bodoni MT Black" pitchFamily="18" charset="0"/>
            </a:rPr>
            <a:t>MAINTAINENE FREE  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Bodoni MT Black" pitchFamily="18" charset="0"/>
            </a:rPr>
            <a:t>  Li -ION BATTERY </a:t>
          </a:r>
        </a:p>
      </dsp:txBody>
      <dsp:txXfrm>
        <a:off x="4233494" y="462621"/>
        <a:ext cx="1822173" cy="1365815"/>
      </dsp:txXfrm>
    </dsp:sp>
    <dsp:sp modelId="{07FECAA9-759B-47F4-9FCB-65AC22F39635}">
      <dsp:nvSpPr>
        <dsp:cNvPr id="0" name=""/>
        <dsp:cNvSpPr/>
      </dsp:nvSpPr>
      <dsp:spPr>
        <a:xfrm rot="19692353">
          <a:off x="4894905" y="2787657"/>
          <a:ext cx="2123458" cy="619637"/>
        </a:xfrm>
        <a:prstGeom prst="lef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6B46CF-C332-4B9F-9F9D-A44D203D3E77}">
      <dsp:nvSpPr>
        <dsp:cNvPr id="0" name=""/>
        <dsp:cNvSpPr/>
      </dsp:nvSpPr>
      <dsp:spPr>
        <a:xfrm>
          <a:off x="6098091" y="1695277"/>
          <a:ext cx="1521915" cy="168561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Bodoni MT Black" pitchFamily="18" charset="0"/>
            </a:rPr>
            <a:t>HIGH PERFORMA-NCE ELECTRIC MOTOR</a:t>
          </a:r>
        </a:p>
      </dsp:txBody>
      <dsp:txXfrm>
        <a:off x="6142666" y="1739852"/>
        <a:ext cx="1432765" cy="1596462"/>
      </dsp:txXfrm>
    </dsp:sp>
    <dsp:sp modelId="{208DFDE3-BC53-477A-ABA3-AA2AC5D6F554}">
      <dsp:nvSpPr>
        <dsp:cNvPr id="0" name=""/>
        <dsp:cNvSpPr/>
      </dsp:nvSpPr>
      <dsp:spPr>
        <a:xfrm rot="21451880">
          <a:off x="5231969" y="3887788"/>
          <a:ext cx="2092105" cy="619637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02B2C0-83E8-42EB-B9BA-364B08C0C2E6}">
      <dsp:nvSpPr>
        <dsp:cNvPr id="0" name=""/>
        <dsp:cNvSpPr/>
      </dsp:nvSpPr>
      <dsp:spPr>
        <a:xfrm>
          <a:off x="6601571" y="3379063"/>
          <a:ext cx="1443065" cy="154697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Bodoni MT Black" pitchFamily="18" charset="0"/>
            </a:rPr>
            <a:t>3Hrs OF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Bodoni MT Black" pitchFamily="18" charset="0"/>
            </a:rPr>
            <a:t> BATTERY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Bodoni MT Black" pitchFamily="18" charset="0"/>
            </a:rPr>
            <a:t> BACKUP</a:t>
          </a:r>
        </a:p>
      </dsp:txBody>
      <dsp:txXfrm>
        <a:off x="6643837" y="3421329"/>
        <a:ext cx="1358533" cy="14624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C91591-AF9B-4758-9D9E-8A90B5A64EF6}">
      <dsp:nvSpPr>
        <dsp:cNvPr id="0" name=""/>
        <dsp:cNvSpPr/>
      </dsp:nvSpPr>
      <dsp:spPr>
        <a:xfrm rot="16200000">
          <a:off x="-596141" y="1648238"/>
          <a:ext cx="1799579" cy="374302"/>
        </a:xfrm>
        <a:prstGeom prst="rect">
          <a:avLst/>
        </a:prstGeom>
        <a:solidFill>
          <a:schemeClr val="accent2">
            <a:lumMod val="75000"/>
          </a:schemeClr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330114" bIns="0" numCol="1" spcCol="1270" anchor="t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>
              <a:solidFill>
                <a:schemeClr val="bg1"/>
              </a:solidFill>
            </a:rPr>
            <a:t>LAUNCH</a:t>
          </a:r>
        </a:p>
      </dsp:txBody>
      <dsp:txXfrm>
        <a:off x="-596141" y="1648238"/>
        <a:ext cx="1799579" cy="374302"/>
      </dsp:txXfrm>
    </dsp:sp>
    <dsp:sp modelId="{531DA294-8292-4B06-B862-13A118FDDAB7}">
      <dsp:nvSpPr>
        <dsp:cNvPr id="0" name=""/>
        <dsp:cNvSpPr/>
      </dsp:nvSpPr>
      <dsp:spPr>
        <a:xfrm>
          <a:off x="539862" y="548552"/>
          <a:ext cx="1864421" cy="538523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330114" rIns="163576" bIns="16357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latin typeface="Franklin Gothic Demi Cond" pitchFamily="34" charset="0"/>
            </a:rPr>
            <a:t>Launch on 5</a:t>
          </a:r>
          <a:r>
            <a:rPr lang="en-US" sz="1800" b="0" kern="1200" baseline="30000" dirty="0">
              <a:latin typeface="Franklin Gothic Demi Cond" pitchFamily="34" charset="0"/>
            </a:rPr>
            <a:t>th</a:t>
          </a:r>
          <a:r>
            <a:rPr lang="en-US" sz="1800" b="0" kern="1200" dirty="0">
              <a:latin typeface="Franklin Gothic Demi Cond" pitchFamily="34" charset="0"/>
            </a:rPr>
            <a:t> June under FAME India scheme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>
            <a:solidFill>
              <a:schemeClr val="accent2">
                <a:lumMod val="75000"/>
              </a:schemeClr>
            </a:solidFill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latin typeface="Franklin Gothic Demi Cond" pitchFamily="34" charset="0"/>
            </a:rPr>
            <a:t>Advertising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b="0" kern="1200" dirty="0">
            <a:latin typeface="Franklin Gothic Demi Cond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latin typeface="Franklin Gothic Demi Cond" pitchFamily="34" charset="0"/>
            </a:rPr>
            <a:t>Test Drives and Demos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b="0" kern="1200" dirty="0">
            <a:latin typeface="Franklin Gothic Demi Cond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latin typeface="Franklin Gothic Demi Cond" pitchFamily="34" charset="0"/>
            </a:rPr>
            <a:t>GREEN RALEYS</a:t>
          </a:r>
        </a:p>
      </dsp:txBody>
      <dsp:txXfrm>
        <a:off x="539862" y="548552"/>
        <a:ext cx="1864421" cy="5385234"/>
      </dsp:txXfrm>
    </dsp:sp>
    <dsp:sp modelId="{4BAEF7DD-421D-4156-83AC-DD022EA72F4E}">
      <dsp:nvSpPr>
        <dsp:cNvPr id="0" name=""/>
        <dsp:cNvSpPr/>
      </dsp:nvSpPr>
      <dsp:spPr>
        <a:xfrm>
          <a:off x="-40507" y="0"/>
          <a:ext cx="1160875" cy="1006812"/>
        </a:xfrm>
        <a:prstGeom prst="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0CB9C3-03D7-4F61-9C43-EAF41AFBBC37}">
      <dsp:nvSpPr>
        <dsp:cNvPr id="0" name=""/>
        <dsp:cNvSpPr/>
      </dsp:nvSpPr>
      <dsp:spPr>
        <a:xfrm rot="16200000">
          <a:off x="2276718" y="1747688"/>
          <a:ext cx="2226329" cy="374302"/>
        </a:xfrm>
        <a:prstGeom prst="rect">
          <a:avLst/>
        </a:prstGeom>
        <a:solidFill>
          <a:srgbClr val="92D050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114" bIns="0" numCol="1" spcCol="1270" anchor="t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bg1"/>
              </a:solidFill>
            </a:rPr>
            <a:t> FOR You you  </a:t>
          </a:r>
          <a:r>
            <a:rPr lang="en-US" sz="2800" b="1" kern="1200" dirty="0" err="1">
              <a:solidFill>
                <a:schemeClr val="bg1"/>
              </a:solidFill>
            </a:rPr>
            <a:t>YOU</a:t>
          </a:r>
          <a:r>
            <a:rPr lang="en-US" sz="2800" b="1" kern="1200" dirty="0">
              <a:solidFill>
                <a:schemeClr val="bg1"/>
              </a:solidFill>
            </a:rPr>
            <a:t>    </a:t>
          </a:r>
          <a:r>
            <a:rPr lang="en-US" sz="2800" b="1" kern="1200" dirty="0" err="1">
              <a:solidFill>
                <a:schemeClr val="bg1"/>
              </a:solidFill>
            </a:rPr>
            <a:t>YOU</a:t>
          </a:r>
          <a:endParaRPr lang="en-US" sz="2800" b="1" kern="1200" dirty="0">
            <a:solidFill>
              <a:schemeClr val="bg1"/>
            </a:solidFill>
          </a:endParaRPr>
        </a:p>
      </dsp:txBody>
      <dsp:txXfrm>
        <a:off x="2276718" y="1747688"/>
        <a:ext cx="2226329" cy="374302"/>
      </dsp:txXfrm>
    </dsp:sp>
    <dsp:sp modelId="{A24AC027-162E-4D87-8819-674B07A94D90}">
      <dsp:nvSpPr>
        <dsp:cNvPr id="0" name=""/>
        <dsp:cNvSpPr/>
      </dsp:nvSpPr>
      <dsp:spPr>
        <a:xfrm>
          <a:off x="3577030" y="630623"/>
          <a:ext cx="1864421" cy="518557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330114" rIns="163576" bIns="16357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latin typeface="Franklin Gothic Demi Cond" pitchFamily="34" charset="0"/>
            </a:rPr>
            <a:t>Showrooms and service centers in Prime cities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latin typeface="Franklin Gothic Demi Cond" pitchFamily="34" charset="0"/>
            </a:rPr>
            <a:t>Free Helmet and Goggles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b="0" kern="1200" dirty="0">
            <a:latin typeface="Franklin Gothic Demi Cond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latin typeface="Franklin Gothic Demi Cond" pitchFamily="34" charset="0"/>
            </a:rPr>
            <a:t>Customer demand Design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b="0" kern="1200" dirty="0">
            <a:latin typeface="Franklin Gothic Demi Cond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latin typeface="Franklin Gothic Demi Cond" pitchFamily="34" charset="0"/>
            </a:rPr>
            <a:t>Free insurance for a year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b="0" kern="1200" dirty="0">
            <a:latin typeface="Franklin Gothic Demi Cond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latin typeface="Franklin Gothic Demi Cond" pitchFamily="34" charset="0"/>
            </a:rPr>
            <a:t>THREE years FREE servicing</a:t>
          </a:r>
        </a:p>
      </dsp:txBody>
      <dsp:txXfrm>
        <a:off x="3577030" y="630623"/>
        <a:ext cx="1864421" cy="5185577"/>
      </dsp:txXfrm>
    </dsp:sp>
    <dsp:sp modelId="{CE416399-5E6E-419C-B786-1DBE9F106071}">
      <dsp:nvSpPr>
        <dsp:cNvPr id="0" name=""/>
        <dsp:cNvSpPr/>
      </dsp:nvSpPr>
      <dsp:spPr>
        <a:xfrm>
          <a:off x="2636154" y="0"/>
          <a:ext cx="1411089" cy="1128970"/>
        </a:xfrm>
        <a:prstGeom prst="rect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DC0BD2-271E-4991-8635-AB88D4C8DCEC}">
      <dsp:nvSpPr>
        <dsp:cNvPr id="0" name=""/>
        <dsp:cNvSpPr/>
      </dsp:nvSpPr>
      <dsp:spPr>
        <a:xfrm rot="16200000">
          <a:off x="5267619" y="1844003"/>
          <a:ext cx="1891205" cy="539242"/>
        </a:xfrm>
        <a:prstGeom prst="rect">
          <a:avLst/>
        </a:prstGeom>
        <a:solidFill>
          <a:schemeClr val="tx2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114" bIns="0" numCol="1" spcCol="1270" anchor="t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>
              <a:solidFill>
                <a:schemeClr val="bg1"/>
              </a:solidFill>
            </a:rPr>
            <a:t>AIMING  BIG</a:t>
          </a:r>
        </a:p>
      </dsp:txBody>
      <dsp:txXfrm>
        <a:off x="5267619" y="1844003"/>
        <a:ext cx="1891205" cy="539242"/>
      </dsp:txXfrm>
    </dsp:sp>
    <dsp:sp modelId="{117A2D83-77E0-467A-9D4B-A202299D565D}">
      <dsp:nvSpPr>
        <dsp:cNvPr id="0" name=""/>
        <dsp:cNvSpPr/>
      </dsp:nvSpPr>
      <dsp:spPr>
        <a:xfrm>
          <a:off x="6481953" y="395614"/>
          <a:ext cx="1864421" cy="553387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330114" rIns="163576" bIns="16357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latin typeface="Franklin Gothic Demi Cond" pitchFamily="34" charset="0"/>
            </a:rPr>
            <a:t>Social Media Branding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latin typeface="Franklin Gothic Demi Cond" pitchFamily="34" charset="0"/>
            </a:rPr>
            <a:t>Online Stores</a:t>
          </a:r>
        </a:p>
      </dsp:txBody>
      <dsp:txXfrm>
        <a:off x="6481953" y="395614"/>
        <a:ext cx="1864421" cy="5533871"/>
      </dsp:txXfrm>
    </dsp:sp>
    <dsp:sp modelId="{F0B6B8CF-6A4B-46A2-A051-82D296302BAC}">
      <dsp:nvSpPr>
        <dsp:cNvPr id="0" name=""/>
        <dsp:cNvSpPr/>
      </dsp:nvSpPr>
      <dsp:spPr>
        <a:xfrm>
          <a:off x="5908653" y="161710"/>
          <a:ext cx="1146599" cy="1016851"/>
        </a:xfrm>
        <a:prstGeom prst="rect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0.11515</cdr:x>
      <cdr:y>0.34093</cdr:y>
    </cdr:from>
    <cdr:to>
      <cdr:x>1</cdr:x>
      <cdr:y>0.61367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133600" y="1524000"/>
          <a:ext cx="6553200" cy="1219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/>
        <a:p xmlns:a="http://schemas.openxmlformats.org/drawingml/2006/main">
          <a:endParaRPr lang="en-US" sz="20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5D31CC-2D66-423B-9EE1-70D14CDEE19F}" type="datetimeFigureOut">
              <a:rPr lang="en-IN" smtClean="0"/>
              <a:pPr/>
              <a:t>12-10-2017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effi.saenis.org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012D85-89F5-4A3E-A70A-ACE5796514BE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76246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79D82-6C8A-41D1-8064-14DFE592DECD}" type="datetimeFigureOut">
              <a:rPr lang="en-IN" smtClean="0"/>
              <a:pPr/>
              <a:t>12-10-2017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effi.saenis.org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5D4F82-F8B6-4F84-AB82-9ABF9F4B41A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46963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D4F82-F8B6-4F84-AB82-9ABF9F4B41A2}" type="slidenum">
              <a:rPr lang="en-IN" smtClean="0"/>
              <a:pPr/>
              <a:t>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effi.saenis.org</a:t>
            </a:r>
          </a:p>
        </p:txBody>
      </p:sp>
    </p:spTree>
    <p:extLst>
      <p:ext uri="{BB962C8B-B14F-4D97-AF65-F5344CB8AC3E}">
        <p14:creationId xmlns:p14="http://schemas.microsoft.com/office/powerpoint/2010/main" val="3387930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28B53-9CC9-492F-8302-3A772A22D60A}" type="datetime1">
              <a:rPr lang="en-US" smtClean="0"/>
              <a:pPr/>
              <a:t>12-Oct-17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newsfla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FF0-BF5A-47B1-AEF4-B7B37A77ABFC}" type="datetime1">
              <a:rPr lang="en-US" smtClean="0"/>
              <a:pPr/>
              <a:t>12-Oct-17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newsfla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AE614-D942-4F4A-A477-F221EE54E8F3}" type="datetime1">
              <a:rPr lang="en-US" smtClean="0"/>
              <a:pPr/>
              <a:t>12-Oct-17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newsfla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6F45-A5F8-4E9A-B5EB-FF36B460F82C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9553231"/>
      </p:ext>
    </p:extLst>
  </p:cSld>
  <p:clrMapOvr>
    <a:masterClrMapping/>
  </p:clrMapOvr>
  <p:transition>
    <p:newsfla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5505D-0958-40E4-BB73-3EEB5F23992C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560720"/>
      </p:ext>
    </p:extLst>
  </p:cSld>
  <p:clrMapOvr>
    <a:masterClrMapping/>
  </p:clrMapOvr>
  <p:transition>
    <p:newsfla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A1C93-AE0B-4902-AA0A-6CD4C4619E49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082630"/>
      </p:ext>
    </p:extLst>
  </p:cSld>
  <p:clrMapOvr>
    <a:masterClrMapping/>
  </p:clrMapOvr>
  <p:transition>
    <p:newsfla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8FF2B-47A8-46E6-895E-68E925395D74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9549073"/>
      </p:ext>
    </p:extLst>
  </p:cSld>
  <p:clrMapOvr>
    <a:masterClrMapping/>
  </p:clrMapOvr>
  <p:transition>
    <p:newsfla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066D5-EA3B-45ED-9044-B1155DFFDF7C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9594761"/>
      </p:ext>
    </p:extLst>
  </p:cSld>
  <p:clrMapOvr>
    <a:masterClrMapping/>
  </p:clrMapOvr>
  <p:transition>
    <p:newsfla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648D2-A53E-4681-9C73-314348C9F122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988218"/>
      </p:ext>
    </p:extLst>
  </p:cSld>
  <p:clrMapOvr>
    <a:masterClrMapping/>
  </p:clrMapOvr>
  <p:transition>
    <p:newsfla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CE32-BE9B-449A-8273-C4FABA8201E4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0579342"/>
      </p:ext>
    </p:extLst>
  </p:cSld>
  <p:clrMapOvr>
    <a:masterClrMapping/>
  </p:clrMapOvr>
  <p:transition>
    <p:newsfla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08C40-F1BC-422C-82C8-19D565DB9660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423963"/>
      </p:ext>
    </p:extLst>
  </p:cSld>
  <p:clrMapOvr>
    <a:masterClrMapping/>
  </p:clrMapOvr>
  <p:transition>
    <p:newsfla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21FB1-FC8F-4296-B514-49006FCDCB23}" type="datetime1">
              <a:rPr lang="en-US" smtClean="0"/>
              <a:pPr/>
              <a:t>12-Oct-17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newsflash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D484B-0BD2-4D55-8E02-4894A3E4E36C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0272"/>
      </p:ext>
    </p:extLst>
  </p:cSld>
  <p:clrMapOvr>
    <a:masterClrMapping/>
  </p:clrMapOvr>
  <p:transition>
    <p:newsflash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EEBCB-9002-4E6D-84F6-56F6A17D329B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6649055"/>
      </p:ext>
    </p:extLst>
  </p:cSld>
  <p:clrMapOvr>
    <a:masterClrMapping/>
  </p:clrMapOvr>
  <p:transition>
    <p:newsflash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EFF46-2304-46B8-9F85-579B771BE8B4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3984646"/>
      </p:ext>
    </p:extLst>
  </p:cSld>
  <p:clrMapOvr>
    <a:masterClrMapping/>
  </p:clrMapOvr>
  <p:transition>
    <p:newsflash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A7218-25EA-4443-80C4-BAF10666588F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7596385"/>
      </p:ext>
    </p:extLst>
  </p:cSld>
  <p:clrMapOvr>
    <a:masterClrMapping/>
  </p:clrMapOvr>
  <p:transition>
    <p:newsflash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F2E7D-15DD-449D-B48E-412F0EF9C1A0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5605582"/>
      </p:ext>
    </p:extLst>
  </p:cSld>
  <p:clrMapOvr>
    <a:masterClrMapping/>
  </p:clrMapOvr>
  <p:transition>
    <p:newsflash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F547-8533-492D-AD40-2ADCCA55157F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8145665"/>
      </p:ext>
    </p:extLst>
  </p:cSld>
  <p:clrMapOvr>
    <a:masterClrMapping/>
  </p:clrMapOvr>
  <p:transition>
    <p:newsflash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5E5C2-18C3-4B48-AB30-CFB30389B342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7382602"/>
      </p:ext>
    </p:extLst>
  </p:cSld>
  <p:clrMapOvr>
    <a:masterClrMapping/>
  </p:clrMapOvr>
  <p:transition>
    <p:newsflash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8255A-B8A4-4D86-A055-D1985C5242A7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218151"/>
      </p:ext>
    </p:extLst>
  </p:cSld>
  <p:clrMapOvr>
    <a:masterClrMapping/>
  </p:clrMapOvr>
  <p:transition>
    <p:newsflash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5CC54-5D99-4B08-A9D3-FF8208DB89F7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9300689"/>
      </p:ext>
    </p:extLst>
  </p:cSld>
  <p:clrMapOvr>
    <a:masterClrMapping/>
  </p:clrMapOvr>
  <p:transition>
    <p:newsflash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C0F2F-CFEB-4037-8DC0-97B00D78E35D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29893"/>
      </p:ext>
    </p:extLst>
  </p:cSld>
  <p:clrMapOvr>
    <a:masterClrMapping/>
  </p:clrMapOvr>
  <p:transition>
    <p:newsfla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763F7-E1BF-450B-AA3D-289D0092223D}" type="datetime1">
              <a:rPr lang="en-US" smtClean="0"/>
              <a:pPr/>
              <a:t>12-Oct-17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newsflash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DEF4-C588-4EEB-8C6B-442A3FB7E463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9242700"/>
      </p:ext>
    </p:extLst>
  </p:cSld>
  <p:clrMapOvr>
    <a:masterClrMapping/>
  </p:clrMapOvr>
  <p:transition>
    <p:newsflash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967A4-8325-4224-8CD7-F347679A2697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347250"/>
      </p:ext>
    </p:extLst>
  </p:cSld>
  <p:clrMapOvr>
    <a:masterClrMapping/>
  </p:clrMapOvr>
  <p:transition>
    <p:newsflash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42686-96CC-42E5-B784-DE077FD3DB86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8482821"/>
      </p:ext>
    </p:extLst>
  </p:cSld>
  <p:clrMapOvr>
    <a:masterClrMapping/>
  </p:clrMapOvr>
  <p:transition>
    <p:newsflash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B10C1-F51E-4C01-B78E-65A9E0B8E371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8913532"/>
      </p:ext>
    </p:extLst>
  </p:cSld>
  <p:clrMapOvr>
    <a:masterClrMapping/>
  </p:clrMapOvr>
  <p:transition>
    <p:newsfla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2C29F-80C5-4963-8D05-C9C3F1B975BD}" type="datetime1">
              <a:rPr lang="en-US" smtClean="0"/>
              <a:pPr/>
              <a:t>12-Oct-17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newsfla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66B0C-FF71-473C-A8BF-8B5BB176A1C5}" type="datetime1">
              <a:rPr lang="en-US" smtClean="0"/>
              <a:pPr/>
              <a:t>12-Oct-17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newsfla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31C5D-E647-4776-9D47-83B61F37181F}" type="datetime1">
              <a:rPr lang="en-US" smtClean="0"/>
              <a:pPr/>
              <a:t>12-Oct-17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newsfla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7A87D-6ED2-40D2-88E5-4877F498B243}" type="datetime1">
              <a:rPr lang="en-US" smtClean="0"/>
              <a:pPr/>
              <a:t>12-Oct-17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newsfla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A91B8-D688-47A8-844B-D09129FA8AA0}" type="datetime1">
              <a:rPr lang="en-US" smtClean="0"/>
              <a:pPr/>
              <a:t>12-Oct-17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newsfla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A239-60D4-4FD8-83D9-19BF5739EF81}" type="datetime1">
              <a:rPr lang="en-US" smtClean="0"/>
              <a:pPr/>
              <a:t>12-Oct-17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newsfla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78EC5-4820-496A-B333-0420E8DC83AB}" type="datetime1">
              <a:rPr lang="en-US" smtClean="0"/>
              <a:pPr/>
              <a:t>12-Oct-17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49287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580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&lt;#&gt;</a:t>
            </a:r>
          </a:p>
        </p:txBody>
      </p:sp>
      <p:pic>
        <p:nvPicPr>
          <p:cNvPr id="7" name="Picture 2" descr="F:\Effi 2013\SAE NIS LOGO.jp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1"/>
            <a:ext cx="1600200" cy="595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newsflash/>
  </p:transition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50102-63C1-43B6-BB4F-F49583DC5FA2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82AF5-3418-4E47-BB95-CB336DB771F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1374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newsflash/>
  </p:transition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07AA2-96B6-4244-932B-CDA9EF18319D}" type="datetime1">
              <a:rPr lang="en-US" smtClean="0"/>
              <a:pPr/>
              <a:t>12-Oct-17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EFFI-CYCLE 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BA0D8-449C-4E9D-8B85-5CF2CBF06B86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9624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newsflash/>
  </p:transition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492375"/>
            <a:ext cx="8305800" cy="139382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SAE NIS EFFI-CYCLE 2017</a:t>
            </a:r>
            <a:br>
              <a:rPr lang="en-US" sz="4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</a:br>
            <a:r>
              <a:rPr lang="en-US" sz="31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itchFamily="18" charset="0"/>
              </a:rPr>
              <a:t>&gt;&gt;&gt;Drive Excellence Season&lt;&lt;&lt;</a:t>
            </a:r>
            <a:br>
              <a:rPr lang="en-US" sz="4000" b="1" i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</a:b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otlight MT Light" pitchFamily="18" charset="0"/>
              </a:rPr>
              <a:t>MARKETING PRESENTATION</a:t>
            </a:r>
            <a:endParaRPr lang="en-IN" sz="40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ootlight MT Light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0" y="4419600"/>
            <a:ext cx="5791200" cy="2133600"/>
          </a:xfr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ambria" pitchFamily="18" charset="0"/>
              </a:rPr>
              <a:t>17057</a:t>
            </a:r>
          </a:p>
          <a:p>
            <a:pPr algn="l"/>
            <a:r>
              <a:rPr 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ambria" pitchFamily="18" charset="0"/>
              </a:rPr>
              <a:t>AARYANS</a:t>
            </a:r>
          </a:p>
          <a:p>
            <a:pPr algn="l"/>
            <a:r>
              <a:rPr lang="en-US" sz="28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ambria" pitchFamily="18" charset="0"/>
              </a:rPr>
              <a:t>Walchand</a:t>
            </a:r>
            <a:r>
              <a:rPr 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ambria" pitchFamily="18" charset="0"/>
              </a:rPr>
              <a:t> college of engineering ,</a:t>
            </a:r>
          </a:p>
          <a:p>
            <a:pPr algn="l"/>
            <a:r>
              <a:rPr lang="en-US" sz="28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ambria" pitchFamily="18" charset="0"/>
              </a:rPr>
              <a:t>Sangli</a:t>
            </a:r>
            <a:r>
              <a:rPr 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ambria" pitchFamily="18" charset="0"/>
              </a:rPr>
              <a:t>  (Maharashtra</a:t>
            </a: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Cambria" pitchFamily="18" charset="0"/>
              </a:rPr>
              <a:t>)</a:t>
            </a:r>
          </a:p>
        </p:txBody>
      </p:sp>
      <p:pic>
        <p:nvPicPr>
          <p:cNvPr id="4" name="Picture 3"/>
          <p:cNvPicPr/>
          <p:nvPr/>
        </p:nvPicPr>
        <p:blipFill rotWithShape="1">
          <a:blip r:embed="rId3" cstate="print"/>
          <a:srcRect l="5664" t="7693" r="9290" b="9091"/>
          <a:stretch/>
        </p:blipFill>
        <p:spPr bwMode="auto">
          <a:xfrm>
            <a:off x="2939003" y="152400"/>
            <a:ext cx="3265993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47712" y="4572000"/>
            <a:ext cx="2376488" cy="17526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I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Place</a:t>
            </a:r>
            <a:r>
              <a:rPr kumimoji="0" lang="en-IN" sz="1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cs typeface="Arial" pitchFamily="34" charset="0"/>
              </a:rPr>
              <a:t> College/  Team Logo within this space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 descr="F:\Effi 2013\SAE NIS 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1"/>
            <a:ext cx="1600200" cy="595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762000" y="3733800"/>
            <a:ext cx="7696200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ADMIN\Downloads\A aryan 2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9600" y="4495800"/>
            <a:ext cx="2590801" cy="2057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38634809"/>
      </p:ext>
    </p:extLst>
  </p:cSld>
  <p:clrMapOvr>
    <a:masterClrMapping/>
  </p:clrMapOvr>
  <p:transition>
    <p:newsfla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49154" name="Picture 2" descr="C:\Users\ADMIN\Downloads\Sales promoti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914400"/>
            <a:ext cx="9143999" cy="5943600"/>
          </a:xfrm>
          <a:prstGeom prst="rect">
            <a:avLst/>
          </a:prstGeom>
          <a:noFill/>
        </p:spPr>
      </p:pic>
      <p:sp>
        <p:nvSpPr>
          <p:cNvPr id="5" name="Rounded Rectangle 4"/>
          <p:cNvSpPr/>
          <p:nvPr/>
        </p:nvSpPr>
        <p:spPr>
          <a:xfrm>
            <a:off x="3505200" y="5638800"/>
            <a:ext cx="990600" cy="914400"/>
          </a:xfrm>
          <a:prstGeom prst="roundRect">
            <a:avLst>
              <a:gd name="adj" fmla="val 10000"/>
            </a:avLst>
          </a:prstGeom>
          <a:blipFill rotWithShape="0">
            <a:blip r:embed="rId3"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TextBox 5"/>
          <p:cNvSpPr txBox="1"/>
          <p:nvPr/>
        </p:nvSpPr>
        <p:spPr>
          <a:xfrm>
            <a:off x="4495800" y="5257800"/>
            <a:ext cx="1295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endParaRPr lang="en-US" sz="1600" dirty="0">
              <a:latin typeface="Arial Black" pitchFamily="34" charset="0"/>
            </a:endParaRPr>
          </a:p>
          <a:p>
            <a:pPr lvl="0" algn="ctr"/>
            <a:r>
              <a:rPr lang="en-US" sz="1600" dirty="0">
                <a:latin typeface="Arial Black" pitchFamily="34" charset="0"/>
              </a:rPr>
              <a:t>Chat</a:t>
            </a:r>
          </a:p>
          <a:p>
            <a:pPr lvl="0" algn="ctr"/>
            <a:r>
              <a:rPr lang="en-US" sz="1600" dirty="0">
                <a:latin typeface="Arial Black" pitchFamily="34" charset="0"/>
              </a:rPr>
              <a:t> with Technical Adviser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85800" y="4572000"/>
            <a:ext cx="838201" cy="914400"/>
          </a:xfrm>
          <a:prstGeom prst="roundRect">
            <a:avLst>
              <a:gd name="adj" fmla="val 10000"/>
            </a:avLst>
          </a:prstGeom>
          <a:blipFill rotWithShape="0">
            <a:blip r:embed="rId4"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TextBox 7"/>
          <p:cNvSpPr txBox="1"/>
          <p:nvPr/>
        </p:nvSpPr>
        <p:spPr>
          <a:xfrm>
            <a:off x="1447800" y="4038600"/>
            <a:ext cx="1371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endParaRPr lang="en-US" sz="1600" b="1" dirty="0">
              <a:latin typeface="Arial Black" pitchFamily="34" charset="0"/>
            </a:endParaRPr>
          </a:p>
          <a:p>
            <a:pPr lvl="0" algn="ctr"/>
            <a:r>
              <a:rPr lang="en-US" sz="1600" b="1" dirty="0">
                <a:latin typeface="Arial Black" pitchFamily="34" charset="0"/>
              </a:rPr>
              <a:t>One</a:t>
            </a:r>
          </a:p>
          <a:p>
            <a:pPr lvl="0" algn="ctr"/>
            <a:r>
              <a:rPr lang="en-US" sz="1600" b="1" dirty="0">
                <a:latin typeface="Arial Black" pitchFamily="34" charset="0"/>
              </a:rPr>
              <a:t> year Extended Warranty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33400" y="2438400"/>
            <a:ext cx="914399" cy="914400"/>
          </a:xfrm>
          <a:prstGeom prst="roundRect">
            <a:avLst>
              <a:gd name="adj" fmla="val 10000"/>
            </a:avLst>
          </a:prstGeom>
          <a:blipFill rotWithShape="0">
            <a:blip r:embed="rId5"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TextBox 9"/>
          <p:cNvSpPr txBox="1"/>
          <p:nvPr/>
        </p:nvSpPr>
        <p:spPr>
          <a:xfrm>
            <a:off x="990600" y="1905001"/>
            <a:ext cx="1905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endParaRPr lang="en-US" sz="1600" b="1" dirty="0">
              <a:latin typeface="Arial Black" pitchFamily="34" charset="0"/>
            </a:endParaRPr>
          </a:p>
          <a:p>
            <a:pPr lvl="0" algn="ctr"/>
            <a:r>
              <a:rPr lang="en-US" sz="1600" b="1" dirty="0">
                <a:latin typeface="Arial Black" pitchFamily="34" charset="0"/>
              </a:rPr>
              <a:t>“Refer</a:t>
            </a:r>
          </a:p>
          <a:p>
            <a:pPr lvl="0" algn="ctr"/>
            <a:r>
              <a:rPr lang="en-US" sz="1600" b="1" dirty="0">
                <a:latin typeface="Arial Black" pitchFamily="34" charset="0"/>
              </a:rPr>
              <a:t>A</a:t>
            </a:r>
          </a:p>
          <a:p>
            <a:pPr lvl="0" algn="ctr"/>
            <a:r>
              <a:rPr lang="en-US" sz="1600" b="1" dirty="0">
                <a:latin typeface="Arial Black" pitchFamily="34" charset="0"/>
              </a:rPr>
              <a:t>    Friend”</a:t>
            </a:r>
          </a:p>
          <a:p>
            <a:pPr lvl="0" algn="ctr"/>
            <a:r>
              <a:rPr lang="en-US" sz="1600" b="1" dirty="0">
                <a:latin typeface="Arial Black" pitchFamily="34" charset="0"/>
              </a:rPr>
              <a:t>   Scheme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505200" y="1447800"/>
            <a:ext cx="909620" cy="914400"/>
          </a:xfrm>
          <a:prstGeom prst="roundRect">
            <a:avLst>
              <a:gd name="adj" fmla="val 10000"/>
            </a:avLst>
          </a:prstGeom>
          <a:blipFill rotWithShape="0">
            <a:blip r:embed="rId3"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Rounded Rectangle 11"/>
          <p:cNvSpPr/>
          <p:nvPr/>
        </p:nvSpPr>
        <p:spPr>
          <a:xfrm>
            <a:off x="6629400" y="2438400"/>
            <a:ext cx="859535" cy="970098"/>
          </a:xfrm>
          <a:prstGeom prst="roundRect">
            <a:avLst>
              <a:gd name="adj" fmla="val 10000"/>
            </a:avLst>
          </a:prstGeom>
          <a:blipFill rotWithShape="0">
            <a:blip r:embed="rId6" cstate="print"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Rounded Rectangle 13"/>
          <p:cNvSpPr/>
          <p:nvPr/>
        </p:nvSpPr>
        <p:spPr>
          <a:xfrm>
            <a:off x="6629400" y="4648200"/>
            <a:ext cx="859535" cy="970098"/>
          </a:xfrm>
          <a:prstGeom prst="roundRect">
            <a:avLst>
              <a:gd name="adj" fmla="val 10000"/>
            </a:avLst>
          </a:prstGeom>
          <a:blipFill rotWithShape="0">
            <a:blip r:embed="rId7" cstate="print"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TextBox 14"/>
          <p:cNvSpPr txBox="1"/>
          <p:nvPr/>
        </p:nvSpPr>
        <p:spPr>
          <a:xfrm>
            <a:off x="3733800" y="762000"/>
            <a:ext cx="2514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endParaRPr lang="en-US" sz="1600" b="1" dirty="0">
              <a:latin typeface="Arial Black" pitchFamily="34" charset="0"/>
            </a:endParaRPr>
          </a:p>
          <a:p>
            <a:pPr lvl="0" algn="ctr"/>
            <a:r>
              <a:rPr lang="en-US" sz="1600" b="1" dirty="0">
                <a:latin typeface="Arial Black" pitchFamily="34" charset="0"/>
              </a:rPr>
              <a:t>      </a:t>
            </a:r>
          </a:p>
          <a:p>
            <a:pPr lvl="0" algn="ctr"/>
            <a:r>
              <a:rPr lang="en-US" sz="1600" b="1" dirty="0">
                <a:latin typeface="Arial Black" pitchFamily="34" charset="0"/>
              </a:rPr>
              <a:t>     Maintenance </a:t>
            </a:r>
          </a:p>
          <a:p>
            <a:pPr lvl="0" algn="ctr"/>
            <a:r>
              <a:rPr lang="en-US" sz="1600" b="1" dirty="0">
                <a:latin typeface="Arial Black" pitchFamily="34" charset="0"/>
              </a:rPr>
              <a:t>  of</a:t>
            </a:r>
          </a:p>
          <a:p>
            <a:pPr lvl="0" algn="ctr"/>
            <a:r>
              <a:rPr lang="en-US" sz="1600" b="1" dirty="0">
                <a:latin typeface="Arial Black" pitchFamily="34" charset="0"/>
              </a:rPr>
              <a:t>     customer</a:t>
            </a:r>
          </a:p>
          <a:p>
            <a:pPr lvl="0" algn="ctr"/>
            <a:r>
              <a:rPr lang="en-US" sz="1600" b="1" dirty="0">
                <a:latin typeface="Arial Black" pitchFamily="34" charset="0"/>
              </a:rPr>
              <a:t>  profiles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315200" y="1905000"/>
            <a:ext cx="1600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endParaRPr lang="en-US" sz="1600" b="1" dirty="0">
              <a:latin typeface="Arial Black" pitchFamily="34" charset="0"/>
            </a:endParaRPr>
          </a:p>
          <a:p>
            <a:pPr lvl="0" algn="ctr"/>
            <a:r>
              <a:rPr lang="en-US" sz="1600" b="1" dirty="0">
                <a:latin typeface="Arial Black" pitchFamily="34" charset="0"/>
              </a:rPr>
              <a:t>“Follow</a:t>
            </a:r>
          </a:p>
          <a:p>
            <a:pPr lvl="0" algn="ctr"/>
            <a:r>
              <a:rPr lang="en-US" sz="1600" b="1" dirty="0">
                <a:latin typeface="Arial Black" pitchFamily="34" charset="0"/>
              </a:rPr>
              <a:t> the </a:t>
            </a:r>
          </a:p>
          <a:p>
            <a:pPr lvl="0" algn="ctr"/>
            <a:r>
              <a:rPr lang="en-US" sz="1600" b="1" dirty="0">
                <a:latin typeface="Arial Black" pitchFamily="34" charset="0"/>
              </a:rPr>
              <a:t>car” strategy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91400" y="4191000"/>
            <a:ext cx="175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endParaRPr lang="en-US" sz="1600" b="1" dirty="0">
              <a:latin typeface="Arial Black" pitchFamily="34" charset="0"/>
            </a:endParaRPr>
          </a:p>
          <a:p>
            <a:pPr lvl="0" algn="ctr"/>
            <a:r>
              <a:rPr lang="en-US" sz="1600" b="1" dirty="0">
                <a:latin typeface="Arial Black" pitchFamily="34" charset="0"/>
              </a:rPr>
              <a:t>Monitor </a:t>
            </a:r>
          </a:p>
          <a:p>
            <a:pPr lvl="0" algn="ctr"/>
            <a:r>
              <a:rPr lang="en-US" sz="1600" b="1" dirty="0">
                <a:latin typeface="Arial Black" pitchFamily="34" charset="0"/>
              </a:rPr>
              <a:t>performance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52600" y="0"/>
            <a:ext cx="5257800" cy="70788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000" b="1" dirty="0">
                <a:latin typeface="Algerian" pitchFamily="82" charset="0"/>
              </a:rPr>
              <a:t>   AFTER      SALES</a:t>
            </a:r>
          </a:p>
        </p:txBody>
      </p:sp>
    </p:spTree>
  </p:cSld>
  <p:clrMapOvr>
    <a:masterClrMapping/>
  </p:clrMapOvr>
  <p:transition>
    <p:newsfla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27" name="Picture 3" descr="C:\Users\ADMIN\Downloads\IMG_20171009_150250874 (1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914400"/>
            <a:ext cx="7696200" cy="546735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457200" y="0"/>
            <a:ext cx="6400800" cy="58477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b="1" dirty="0">
                <a:latin typeface="Adobe Garamond Pro Bold"/>
              </a:rPr>
              <a:t>            VEHICAL   VIEWS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38200" y="914400"/>
            <a:ext cx="7391401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00" y="762000"/>
            <a:ext cx="7772401" cy="5562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62000" y="609600"/>
            <a:ext cx="5334000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286000" y="1828800"/>
            <a:ext cx="6234111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0" y="228600"/>
            <a:ext cx="8229600" cy="762000"/>
          </a:xfrm>
        </p:spPr>
        <p:txBody>
          <a:bodyPr>
            <a:normAutofit fontScale="90000"/>
          </a:bodyPr>
          <a:lstStyle/>
          <a:p>
            <a:pPr lvl="0"/>
            <a:br>
              <a:rPr lang="en-US" b="1" dirty="0">
                <a:latin typeface="Bodoni MT Black" pitchFamily="18" charset="0"/>
              </a:rPr>
            </a:br>
            <a:endParaRPr lang="en-US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551747"/>
            <a:ext cx="8001000" cy="6154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76200" y="126306"/>
            <a:ext cx="7239000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>
                <a:latin typeface="Bodoni MT Black" pitchFamily="18" charset="0"/>
              </a:rPr>
              <a:t>      FEATURES  OF  VEHICLE</a:t>
            </a:r>
            <a:endParaRPr lang="en-US" sz="3200" dirty="0"/>
          </a:p>
        </p:txBody>
      </p:sp>
      <p:sp>
        <p:nvSpPr>
          <p:cNvPr id="11" name="Rectangle 10"/>
          <p:cNvSpPr/>
          <p:nvPr/>
        </p:nvSpPr>
        <p:spPr>
          <a:xfrm>
            <a:off x="381000" y="762000"/>
            <a:ext cx="5257800" cy="400110"/>
          </a:xfrm>
          <a:prstGeom prst="rect">
            <a:avLst/>
          </a:prstGeom>
        </p:spPr>
        <p:style>
          <a:lnRef idx="1">
            <a:schemeClr val="dk1"/>
          </a:lnRef>
          <a:fillRef idx="1001">
            <a:schemeClr val="lt2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Adobe Garamond Pro Bold" pitchFamily="18" charset="0"/>
                <a:ea typeface="Adobe Gothic Std B" pitchFamily="34" charset="-128"/>
              </a:rPr>
              <a:t>SIDE SEATED TADPOLE HYBRID TRIKE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962400" y="1371600"/>
            <a:ext cx="4724400" cy="400110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/>
          <a:p>
            <a:pPr algn="ctr"/>
            <a:r>
              <a:rPr lang="en-IN" sz="2000" b="1" dirty="0">
                <a:latin typeface="Adobe Garamond Pro Bold" pitchFamily="18" charset="0"/>
                <a:ea typeface="Adobe Gothic Std B" pitchFamily="34" charset="-128"/>
              </a:rPr>
              <a:t>94.5” LENGTH AND  54” WIDTH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81000" y="1981200"/>
            <a:ext cx="5181600" cy="400110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/>
          <a:p>
            <a:pPr algn="ctr"/>
            <a:r>
              <a:rPr lang="en-IN" sz="2000" b="1" dirty="0">
                <a:latin typeface="Adobe Garamond Pro Bold" pitchFamily="18" charset="0"/>
                <a:ea typeface="Adobe Gothic Std B" pitchFamily="34" charset="-128"/>
              </a:rPr>
              <a:t>FRAME MATERIAL: AISI 1018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38600" y="2590800"/>
            <a:ext cx="4724400" cy="707886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Adobe Garamond Pro Bold" pitchFamily="18" charset="0"/>
              </a:rPr>
              <a:t>UNDERSEAT STEERING WITH 1.5 METER  TURNING  RADIUS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04800" y="3429000"/>
            <a:ext cx="5334000" cy="400110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/>
          <a:p>
            <a:pPr algn="ctr"/>
            <a:r>
              <a:rPr lang="en-IN" sz="2000" b="1" dirty="0">
                <a:latin typeface="Adobe Garamond Pro Bold" pitchFamily="18" charset="0"/>
                <a:ea typeface="Adobe Gothic Std B" pitchFamily="34" charset="-128"/>
              </a:rPr>
              <a:t>48V 20AHr LITHIUM ION BATTERY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114800" y="4038600"/>
            <a:ext cx="4648200" cy="400110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Adobe Garamond Pro Bold" pitchFamily="18" charset="0"/>
              </a:rPr>
              <a:t>48V  400W  BLDC  MOTOR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81000" y="4572000"/>
            <a:ext cx="5410200" cy="400110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en-US" sz="2000" b="1" dirty="0">
                <a:latin typeface="Adobe Garamond Pro Bold"/>
              </a:rPr>
              <a:t>     STEERING  GEOMETRY : ACKERMAN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14800" y="5257800"/>
            <a:ext cx="4724400" cy="707886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en-US" sz="2000" b="1" dirty="0">
                <a:latin typeface="Adobe Garamond Pro Bold"/>
              </a:rPr>
              <a:t>FRONT WHEEL :  DISK BREAK</a:t>
            </a:r>
          </a:p>
          <a:p>
            <a:r>
              <a:rPr lang="en-US" sz="2000" b="1" dirty="0">
                <a:latin typeface="Adobe Garamond Pro Bold"/>
              </a:rPr>
              <a:t>   RARE WHEEL :  SHOE BREAK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7200" y="6096000"/>
            <a:ext cx="4953000" cy="400110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en-US" sz="2000" b="1" dirty="0">
                <a:latin typeface="Adobe Garamond Pro Bold"/>
              </a:rPr>
              <a:t>RARE   MONOSUSPENSION</a:t>
            </a: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xit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5" grpId="0" animBg="1"/>
      <p:bldP spid="15" grpId="1" animBg="1"/>
      <p:bldP spid="16" grpId="0" animBg="1"/>
      <p:bldP spid="16" grpId="1" animBg="1"/>
      <p:bldP spid="16" grpId="2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81077502"/>
              </p:ext>
            </p:extLst>
          </p:nvPr>
        </p:nvGraphicFramePr>
        <p:xfrm>
          <a:off x="304801" y="876868"/>
          <a:ext cx="8115868" cy="57525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85800" y="0"/>
            <a:ext cx="66294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lgerian" pitchFamily="82" charset="0"/>
              </a:rPr>
              <a:t>UNIQUE   SELLING   PROPOSITIONS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0" y="838200"/>
            <a:ext cx="9209348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7010400" y="5657671"/>
            <a:ext cx="1981200" cy="1200329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  <a:latin typeface="Stencil" panose="040409050D0802020404" pitchFamily="82" charset="0"/>
              </a:rPr>
              <a:t>  Only </a:t>
            </a:r>
          </a:p>
          <a:p>
            <a:pPr algn="ctr"/>
            <a:r>
              <a:rPr lang="en-IN" sz="2400" dirty="0">
                <a:solidFill>
                  <a:schemeClr val="bg1"/>
                </a:solidFill>
                <a:latin typeface="Stencil" panose="040409050D0802020404" pitchFamily="82" charset="0"/>
              </a:rPr>
              <a:t>10 </a:t>
            </a:r>
          </a:p>
          <a:p>
            <a:pPr algn="ctr"/>
            <a:r>
              <a:rPr lang="en-IN" sz="2400" dirty="0">
                <a:solidFill>
                  <a:schemeClr val="bg1"/>
                </a:solidFill>
                <a:latin typeface="Stencil" panose="040409050D0802020404" pitchFamily="82" charset="0"/>
              </a:rPr>
              <a:t>paisa / km</a:t>
            </a: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81000" y="228600"/>
            <a:ext cx="7086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Bodoni MT Black" pitchFamily="18" charset="0"/>
              </a:rPr>
              <a:t>CONCEPT AND VARIENTS</a:t>
            </a:r>
          </a:p>
        </p:txBody>
      </p:sp>
      <p:sp>
        <p:nvSpPr>
          <p:cNvPr id="5" name="Rectangle 4"/>
          <p:cNvSpPr/>
          <p:nvPr/>
        </p:nvSpPr>
        <p:spPr>
          <a:xfrm>
            <a:off x="533400" y="1066800"/>
            <a:ext cx="8229600" cy="5181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ADMIN\Desktop\Capture55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066800"/>
            <a:ext cx="4146550" cy="2520950"/>
          </a:xfrm>
          <a:prstGeom prst="rect">
            <a:avLst/>
          </a:prstGeom>
          <a:noFill/>
        </p:spPr>
      </p:pic>
      <p:pic>
        <p:nvPicPr>
          <p:cNvPr id="1027" name="Picture 3" descr="C:\Users\ADMIN\Desktop\IMG-20170722-WA0006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62400" y="3581400"/>
            <a:ext cx="4800600" cy="2667000"/>
          </a:xfrm>
          <a:prstGeom prst="rect">
            <a:avLst/>
          </a:prstGeom>
          <a:noFill/>
        </p:spPr>
      </p:pic>
      <p:pic>
        <p:nvPicPr>
          <p:cNvPr id="1029" name="Picture 5" descr="C:\Users\ADMIN\Desktop\is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066800"/>
            <a:ext cx="5257800" cy="5181600"/>
          </a:xfrm>
          <a:prstGeom prst="rect">
            <a:avLst/>
          </a:prstGeom>
          <a:noFill/>
        </p:spPr>
      </p:pic>
      <p:pic>
        <p:nvPicPr>
          <p:cNvPr id="1030" name="Picture 6" descr="C:\Users\ADMIN\Desktop\front view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257800" y="1066800"/>
            <a:ext cx="3651250" cy="51816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3810000" y="5486400"/>
            <a:ext cx="495300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lgerian" pitchFamily="82" charset="0"/>
              </a:rPr>
              <a:t>BEST  PRICE  = Rs.48000</a:t>
            </a: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762000"/>
            <a:ext cx="8000999" cy="5708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1600200" y="0"/>
            <a:ext cx="4800600" cy="58477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/>
              <a:t>         </a:t>
            </a:r>
            <a:r>
              <a:rPr lang="en-US" sz="3200" b="1" dirty="0"/>
              <a:t>PLANT     LAYOUT</a:t>
            </a:r>
          </a:p>
        </p:txBody>
      </p:sp>
      <p:sp>
        <p:nvSpPr>
          <p:cNvPr id="7" name="Right Arrow 6"/>
          <p:cNvSpPr/>
          <p:nvPr/>
        </p:nvSpPr>
        <p:spPr>
          <a:xfrm>
            <a:off x="3733800" y="1905000"/>
            <a:ext cx="381000" cy="228600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 rot="1145001">
            <a:off x="5082103" y="2046005"/>
            <a:ext cx="475268" cy="25403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3042636">
            <a:off x="6152096" y="2897165"/>
            <a:ext cx="504710" cy="225469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>
    <p:newsfla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EFFI-CYCLE 2017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04800" y="152400"/>
            <a:ext cx="7010400" cy="58477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>
                <a:latin typeface="Bodoni MT Black" pitchFamily="18" charset="0"/>
              </a:rPr>
              <a:t>COST IN MASS PRODUCTION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52400" y="838199"/>
          <a:ext cx="8077200" cy="49230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1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92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46542">
                <a:tc>
                  <a:txBody>
                    <a:bodyPr/>
                    <a:lstStyle/>
                    <a:p>
                      <a:r>
                        <a:rPr lang="en-US" dirty="0"/>
                        <a:t>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MASS PRODUCTION 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9475">
                <a:tc>
                  <a:txBody>
                    <a:bodyPr/>
                    <a:lstStyle/>
                    <a:p>
                      <a:r>
                        <a:rPr lang="en-US" dirty="0"/>
                        <a:t>MATERIAL AND 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206">
                <a:tc>
                  <a:txBody>
                    <a:bodyPr/>
                    <a:lstStyle/>
                    <a:p>
                      <a:r>
                        <a:rPr lang="en-US" dirty="0"/>
                        <a:t>DRIVE</a:t>
                      </a:r>
                      <a:r>
                        <a:rPr lang="en-US" baseline="0" dirty="0"/>
                        <a:t> TRAIN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206"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STREEING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3206">
                <a:tc>
                  <a:txBody>
                    <a:bodyPr/>
                    <a:lstStyle/>
                    <a:p>
                      <a:r>
                        <a:rPr lang="en-US" dirty="0"/>
                        <a:t>SUSPENSION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3206">
                <a:tc>
                  <a:txBody>
                    <a:bodyPr/>
                    <a:lstStyle/>
                    <a:p>
                      <a:r>
                        <a:rPr lang="en-US" dirty="0"/>
                        <a:t>BRAKES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4141">
                <a:tc>
                  <a:txBody>
                    <a:bodyPr/>
                    <a:lstStyle/>
                    <a:p>
                      <a:r>
                        <a:rPr lang="en-US" dirty="0"/>
                        <a:t>WHEELS</a:t>
                      </a:r>
                      <a:r>
                        <a:rPr lang="en-US" baseline="0" dirty="0"/>
                        <a:t> AND TYRES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3206">
                <a:tc>
                  <a:txBody>
                    <a:bodyPr/>
                    <a:lstStyle/>
                    <a:p>
                      <a:r>
                        <a:rPr lang="en-US" dirty="0"/>
                        <a:t>SEAT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3206">
                <a:tc>
                  <a:txBody>
                    <a:bodyPr/>
                    <a:lstStyle/>
                    <a:p>
                      <a:r>
                        <a:rPr lang="en-US" dirty="0"/>
                        <a:t>MISCELLANEOUS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873612">
                <a:tc>
                  <a:txBody>
                    <a:bodyPr/>
                    <a:lstStyle/>
                    <a:p>
                      <a:r>
                        <a:rPr lang="en-US" sz="2800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62500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40025</a:t>
                      </a:r>
                    </a:p>
                    <a:p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381000" y="5791200"/>
            <a:ext cx="7848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TOTAL COST OF VEHICLE IN MASS PRODUCTION   </a:t>
            </a:r>
            <a:r>
              <a:rPr lang="en-US" sz="2400" b="1" dirty="0"/>
              <a:t>Rs. 40025 </a:t>
            </a: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04800" y="0"/>
            <a:ext cx="4495800" cy="58477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Break  Even  Analysis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228600" y="969810"/>
          <a:ext cx="8458200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493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088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621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Expenses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Cost (INR)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6213">
                <a:tc>
                  <a:txBody>
                    <a:bodyPr/>
                    <a:lstStyle/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en-US" b="1" dirty="0"/>
                        <a:t>Land owning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/>
                        <a:t>                        1,00,00,000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621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US" b="1" dirty="0"/>
                        <a:t>2.</a:t>
                      </a:r>
                      <a:r>
                        <a:rPr lang="en-US" b="1" baseline="0" dirty="0"/>
                        <a:t>   Infrastructure and furniture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/>
                        <a:t>                           70,00,000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253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3.</a:t>
                      </a:r>
                      <a:r>
                        <a:rPr lang="en-US" b="1" baseline="0" dirty="0"/>
                        <a:t>   </a:t>
                      </a:r>
                      <a:r>
                        <a:rPr lang="en-US" b="1" dirty="0"/>
                        <a:t>Procurement of machine tools 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/>
                        <a:t>                             6,25,000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253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4.  Corporate social responsibilities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/>
                        <a:t>                             1,25,000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6213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5.  Insurance and policies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/>
                        <a:t>                             2,00,000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6213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6.   Inventory</a:t>
                      </a:r>
                      <a:r>
                        <a:rPr lang="en-US" b="1" baseline="0" dirty="0"/>
                        <a:t> management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/>
                        <a:t>                           10,00,000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6213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7.   Recruitment</a:t>
                      </a:r>
                      <a:r>
                        <a:rPr lang="en-US" b="1" baseline="0" dirty="0"/>
                        <a:t> and wages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/>
                        <a:t>                            56,94,000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6213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8.</a:t>
                      </a:r>
                      <a:r>
                        <a:rPr lang="en-US" b="1" baseline="0" dirty="0"/>
                        <a:t>   Dispatch and logistics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/>
                        <a:t>                            30,00,000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6213">
                <a:tc>
                  <a:txBody>
                    <a:bodyPr/>
                    <a:lstStyle/>
                    <a:p>
                      <a:pPr marL="342900" indent="-342900" algn="l">
                        <a:buNone/>
                      </a:pPr>
                      <a:r>
                        <a:rPr lang="en-US" b="1" dirty="0"/>
                        <a:t>9.  Maintenance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/>
                        <a:t>                              3,00,000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253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10.  Marketing and advertisement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/>
                        <a:t>                              8,00,000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6213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11. Canteen facilities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/>
                        <a:t>                                 75,000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6213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12. Energy consumption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b="1" dirty="0"/>
                        <a:t>                              5,00,000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04800" y="533400"/>
            <a:ext cx="4495800" cy="40011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dirty="0">
                <a:latin typeface="Baskerville Old Face" pitchFamily="18" charset="0"/>
              </a:rPr>
              <a:t>Fixed cost analysis:</a:t>
            </a:r>
            <a:endParaRPr lang="en-IN" sz="2000" b="1" dirty="0">
              <a:latin typeface="Baskerville Old Face" pitchFamily="18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222515"/>
              </p:ext>
            </p:extLst>
          </p:nvPr>
        </p:nvGraphicFramePr>
        <p:xfrm>
          <a:off x="228600" y="6324600"/>
          <a:ext cx="7772400" cy="381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just"/>
                      <a:r>
                        <a:rPr lang="en-US" sz="1600" b="1" dirty="0"/>
                        <a:t>Cost</a:t>
                      </a:r>
                      <a:r>
                        <a:rPr lang="en-US" sz="1600" b="1" baseline="0" dirty="0"/>
                        <a:t> of Manufacturing a Vehicle</a:t>
                      </a:r>
                      <a:endParaRPr lang="en-IN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b="1" dirty="0"/>
                        <a:t>40025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228600" y="5867400"/>
            <a:ext cx="4572000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Variable Cost:</a:t>
            </a:r>
          </a:p>
        </p:txBody>
      </p:sp>
      <p:graphicFrame>
        <p:nvGraphicFramePr>
          <p:cNvPr id="10" name="Chart 9"/>
          <p:cNvGraphicFramePr/>
          <p:nvPr/>
        </p:nvGraphicFramePr>
        <p:xfrm>
          <a:off x="304800" y="533400"/>
          <a:ext cx="7406039" cy="4470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762000" y="5105400"/>
            <a:ext cx="6781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b="1" dirty="0">
                <a:latin typeface="Adobe Garamond Pro Bold" pitchFamily="18" charset="0"/>
              </a:rPr>
              <a:t>Break even point for mass production of vehicle lies at production  rate of </a:t>
            </a:r>
            <a:r>
              <a:rPr lang="en-US" sz="2000" b="1" dirty="0">
                <a:latin typeface="Adobe Garamond Pro Bold" pitchFamily="18" charset="0"/>
              </a:rPr>
              <a:t>3676</a:t>
            </a:r>
            <a:r>
              <a:rPr lang="en-US" b="1" dirty="0">
                <a:latin typeface="Adobe Garamond Pro Bold" pitchFamily="18" charset="0"/>
              </a:rPr>
              <a:t> vehicles per year.</a:t>
            </a:r>
          </a:p>
          <a:p>
            <a:endParaRPr lang="en-US" b="1" dirty="0">
              <a:latin typeface="Adobe Garamond Pro Bold" pitchFamily="18" charset="0"/>
            </a:endParaRPr>
          </a:p>
        </p:txBody>
      </p:sp>
    </p:spTree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3" grpId="0" animBg="1"/>
      <p:bldP spid="13" grpId="1" animBg="1"/>
      <p:bldGraphic spid="10" grpId="0">
        <p:bldAsOne/>
      </p:bldGraphic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EFFI-CYCLE 2017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00200" y="5562600"/>
            <a:ext cx="32004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sz="1050" dirty="0">
              <a:latin typeface="Franklin Gothic Demi Cond" pitchFamily="34" charset="0"/>
            </a:endParaRPr>
          </a:p>
          <a:p>
            <a:pPr lvl="0"/>
            <a:endParaRPr lang="en-US" sz="1050" dirty="0">
              <a:latin typeface="Franklin Gothic Demi Cond" pitchFamily="34" charset="0"/>
            </a:endParaRPr>
          </a:p>
        </p:txBody>
      </p:sp>
      <p:graphicFrame>
        <p:nvGraphicFramePr>
          <p:cNvPr id="10" name="Diagram 9"/>
          <p:cNvGraphicFramePr/>
          <p:nvPr/>
        </p:nvGraphicFramePr>
        <p:xfrm>
          <a:off x="228600" y="762000"/>
          <a:ext cx="8305800" cy="6096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33400" y="228600"/>
            <a:ext cx="662940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b="1" dirty="0">
                <a:latin typeface="Bodoni MT Black" pitchFamily="18" charset="0"/>
              </a:rPr>
              <a:t>  PROMOTIONAL  STRATEGIES</a:t>
            </a:r>
            <a:endParaRPr lang="en-US" sz="2800" dirty="0"/>
          </a:p>
        </p:txBody>
      </p:sp>
    </p:spTree>
  </p:cSld>
  <p:clrMapOvr>
    <a:masterClrMapping/>
  </p:clrMapOvr>
  <p:transition>
    <p:newsfla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2758</TotalTime>
  <Words>423</Words>
  <Application>Microsoft Office PowerPoint</Application>
  <PresentationFormat>On-screen Show (4:3)</PresentationFormat>
  <Paragraphs>163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8" baseType="lpstr">
      <vt:lpstr>Adobe Gothic Std B</vt:lpstr>
      <vt:lpstr>Adobe Garamond Pro Bold</vt:lpstr>
      <vt:lpstr>Algerian</vt:lpstr>
      <vt:lpstr>Arial</vt:lpstr>
      <vt:lpstr>Arial Black</vt:lpstr>
      <vt:lpstr>Baskerville Old Face</vt:lpstr>
      <vt:lpstr>Bodoni MT Black</vt:lpstr>
      <vt:lpstr>Bookman Old Style</vt:lpstr>
      <vt:lpstr>Calibri</vt:lpstr>
      <vt:lpstr>Cambria</vt:lpstr>
      <vt:lpstr>Footlight MT Light</vt:lpstr>
      <vt:lpstr>Franklin Gothic Demi Cond</vt:lpstr>
      <vt:lpstr>Stencil</vt:lpstr>
      <vt:lpstr>Times New Roman</vt:lpstr>
      <vt:lpstr>Wingdings</vt:lpstr>
      <vt:lpstr>Office Theme</vt:lpstr>
      <vt:lpstr>Custom Design</vt:lpstr>
      <vt:lpstr>1_Custom Design</vt:lpstr>
      <vt:lpstr>SAE NIS EFFI-CYCLE 2017 &gt;&gt;&gt;Drive Excellence Season&lt;&lt;&lt; MARKETING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Efficycle sae india 2013 virtual round</dc:title>
  <dc:creator>GaurJS</dc:creator>
  <cp:lastModifiedBy>PRASAD S DESHPANDE</cp:lastModifiedBy>
  <cp:revision>146</cp:revision>
  <dcterms:created xsi:type="dcterms:W3CDTF">2006-08-16T00:00:00Z</dcterms:created>
  <dcterms:modified xsi:type="dcterms:W3CDTF">2017-10-12T09:07:49Z</dcterms:modified>
</cp:coreProperties>
</file>

<file path=docProps/thumbnail.jpeg>
</file>